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60" r:id="rId4"/>
    <p:sldId id="285" r:id="rId5"/>
    <p:sldId id="286" r:id="rId6"/>
    <p:sldId id="288" r:id="rId7"/>
    <p:sldId id="289" r:id="rId8"/>
    <p:sldId id="290" r:id="rId9"/>
    <p:sldId id="292" r:id="rId10"/>
    <p:sldId id="294" r:id="rId11"/>
    <p:sldId id="293" r:id="rId12"/>
    <p:sldId id="284" r:id="rId13"/>
    <p:sldId id="296" r:id="rId14"/>
    <p:sldId id="300" r:id="rId15"/>
    <p:sldId id="297" r:id="rId16"/>
    <p:sldId id="298" r:id="rId17"/>
    <p:sldId id="299" r:id="rId18"/>
    <p:sldId id="263" r:id="rId19"/>
    <p:sldId id="264" r:id="rId20"/>
    <p:sldId id="272" r:id="rId21"/>
    <p:sldId id="265" r:id="rId22"/>
    <p:sldId id="271" r:id="rId23"/>
    <p:sldId id="281" r:id="rId24"/>
    <p:sldId id="268" r:id="rId25"/>
    <p:sldId id="270" r:id="rId26"/>
    <p:sldId id="273" r:id="rId27"/>
    <p:sldId id="277" r:id="rId28"/>
    <p:sldId id="278" r:id="rId29"/>
    <p:sldId id="280" r:id="rId30"/>
    <p:sldId id="282" r:id="rId3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66"/>
    <a:srgbClr val="000000"/>
    <a:srgbClr val="800080"/>
    <a:srgbClr val="4F0801"/>
    <a:srgbClr val="990099"/>
    <a:srgbClr val="CCCCFF"/>
    <a:srgbClr val="CC99FF"/>
    <a:srgbClr val="9900C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3" autoAdjust="0"/>
    <p:restoredTop sz="94624" autoAdjust="0"/>
  </p:normalViewPr>
  <p:slideViewPr>
    <p:cSldViewPr>
      <p:cViewPr>
        <p:scale>
          <a:sx n="80" d="100"/>
          <a:sy n="80" d="100"/>
        </p:scale>
        <p:origin x="-1068" y="66"/>
      </p:cViewPr>
      <p:guideLst>
        <p:guide orient="horz" pos="2160"/>
        <p:guide pos="2880"/>
      </p:guideLst>
    </p:cSldViewPr>
  </p:slideViewPr>
  <p:outlineViewPr>
    <p:cViewPr>
      <p:scale>
        <a:sx n="33" d="100"/>
        <a:sy n="33" d="100"/>
      </p:scale>
      <p:origin x="0" y="1074"/>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avadinimo skaidrė">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lt-LT" smtClean="0"/>
              <a:t>Spustelėkite, jei norite keisite ruoš. pav. stilių</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t-LT" smtClean="0"/>
              <a:t>Spustelėkite ruošinio paantraštės stiliui keisti</a:t>
            </a:r>
            <a:endParaRPr lang="en-US"/>
          </a:p>
        </p:txBody>
      </p:sp>
      <p:sp>
        <p:nvSpPr>
          <p:cNvPr id="4" name="Date Placeholder 3"/>
          <p:cNvSpPr>
            <a:spLocks noGrp="1"/>
          </p:cNvSpPr>
          <p:nvPr>
            <p:ph type="dt" sz="half" idx="10"/>
          </p:nvPr>
        </p:nvSpPr>
        <p:spPr/>
        <p:txBody>
          <a:bodyPr/>
          <a:lstStyle>
            <a:lvl1pPr>
              <a:defRPr/>
            </a:lvl1pPr>
          </a:lstStyle>
          <a:p>
            <a:pPr>
              <a:defRPr/>
            </a:pPr>
            <a:fld id="{02DC7B43-ED10-42F1-9B93-08CDCED965B9}" type="datetimeFigureOut">
              <a:rPr lang="en-US"/>
              <a:pPr>
                <a:defRPr/>
              </a:pPr>
              <a:t>9/27/2016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3FAE7216-7708-499E-88C2-AB8C1295183E}"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smtClean="0"/>
              <a:t>Spustelėkite, jei norite keisite ruoš. pav. stilių</a:t>
            </a:r>
            <a:endParaRPr lang="en-US"/>
          </a:p>
        </p:txBody>
      </p:sp>
      <p:sp>
        <p:nvSpPr>
          <p:cNvPr id="3" name="Vertical Text Placeholder 2"/>
          <p:cNvSpPr>
            <a:spLocks noGrp="1"/>
          </p:cNvSpPr>
          <p:nvPr>
            <p:ph type="body" orient="vert" idx="1"/>
          </p:nvPr>
        </p:nvSpPr>
        <p:spPr/>
        <p:txBody>
          <a:bodyPr vert="eaVert"/>
          <a:lstStyle/>
          <a:p>
            <a:pPr lvl="0"/>
            <a:r>
              <a:rPr lang="lt-LT" smtClean="0"/>
              <a:t>Spustelėkite ruošinio teksto stiliams keisti</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a:p>
        </p:txBody>
      </p:sp>
      <p:sp>
        <p:nvSpPr>
          <p:cNvPr id="4" name="Date Placeholder 3"/>
          <p:cNvSpPr>
            <a:spLocks noGrp="1"/>
          </p:cNvSpPr>
          <p:nvPr>
            <p:ph type="dt" sz="half" idx="10"/>
          </p:nvPr>
        </p:nvSpPr>
        <p:spPr/>
        <p:txBody>
          <a:bodyPr/>
          <a:lstStyle>
            <a:lvl1pPr>
              <a:defRPr/>
            </a:lvl1pPr>
          </a:lstStyle>
          <a:p>
            <a:pPr>
              <a:defRPr/>
            </a:pPr>
            <a:fld id="{B57FDC4A-84C3-4405-A63A-AA86F3F38B47}" type="datetimeFigureOut">
              <a:rPr lang="en-US"/>
              <a:pPr>
                <a:defRPr/>
              </a:pPr>
              <a:t>9/27/2016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375220C8-1828-488C-A690-DEA355A15B98}"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lt-LT" smtClean="0"/>
              <a:t>Spustelėkite, jei norite keisite ruoš. pav. stilių</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lt-LT" smtClean="0"/>
              <a:t>Spustelėkite ruošinio teksto stiliams keisti</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a:p>
        </p:txBody>
      </p:sp>
      <p:sp>
        <p:nvSpPr>
          <p:cNvPr id="4" name="Date Placeholder 3"/>
          <p:cNvSpPr>
            <a:spLocks noGrp="1"/>
          </p:cNvSpPr>
          <p:nvPr>
            <p:ph type="dt" sz="half" idx="10"/>
          </p:nvPr>
        </p:nvSpPr>
        <p:spPr/>
        <p:txBody>
          <a:bodyPr/>
          <a:lstStyle>
            <a:lvl1pPr>
              <a:defRPr/>
            </a:lvl1pPr>
          </a:lstStyle>
          <a:p>
            <a:pPr>
              <a:defRPr/>
            </a:pPr>
            <a:fld id="{E1DA575E-47C2-481C-946E-E33A50928D41}" type="datetimeFigureOut">
              <a:rPr lang="en-US"/>
              <a:pPr>
                <a:defRPr/>
              </a:pPr>
              <a:t>9/27/2016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08CD2A86-9A4E-44B7-9E2E-AAEC826CF397}"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smtClean="0"/>
              <a:t>Spustelėkite, jei norite keisite ruoš. pav. stilių</a:t>
            </a:r>
            <a:endParaRPr lang="en-US"/>
          </a:p>
        </p:txBody>
      </p:sp>
      <p:sp>
        <p:nvSpPr>
          <p:cNvPr id="3" name="Content Placeholder 2"/>
          <p:cNvSpPr>
            <a:spLocks noGrp="1"/>
          </p:cNvSpPr>
          <p:nvPr>
            <p:ph idx="1"/>
          </p:nvPr>
        </p:nvSpPr>
        <p:spPr/>
        <p:txBody>
          <a:bodyPr/>
          <a:lstStyle/>
          <a:p>
            <a:pPr lvl="0"/>
            <a:r>
              <a:rPr lang="lt-LT" smtClean="0"/>
              <a:t>Spustelėkite ruošinio teksto stiliams keisti</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a:p>
        </p:txBody>
      </p:sp>
      <p:sp>
        <p:nvSpPr>
          <p:cNvPr id="4" name="Date Placeholder 3"/>
          <p:cNvSpPr>
            <a:spLocks noGrp="1"/>
          </p:cNvSpPr>
          <p:nvPr>
            <p:ph type="dt" sz="half" idx="10"/>
          </p:nvPr>
        </p:nvSpPr>
        <p:spPr/>
        <p:txBody>
          <a:bodyPr/>
          <a:lstStyle>
            <a:lvl1pPr>
              <a:defRPr/>
            </a:lvl1pPr>
          </a:lstStyle>
          <a:p>
            <a:pPr>
              <a:defRPr/>
            </a:pPr>
            <a:fld id="{9E4C7364-99D7-4C73-810D-38889AAE7B1C}" type="datetimeFigureOut">
              <a:rPr lang="en-US"/>
              <a:pPr>
                <a:defRPr/>
              </a:pPr>
              <a:t>9/27/2016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8C7B0812-0CC2-4831-8CCD-F5E9691E26C0}"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lt-LT" smtClean="0"/>
              <a:t>Spustelėkite, jei norite keisite ruoš. pav. stilių</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smtClean="0"/>
              <a:t>Spustelėkite ruošinio teksto stiliams keisti</a:t>
            </a:r>
          </a:p>
        </p:txBody>
      </p:sp>
      <p:sp>
        <p:nvSpPr>
          <p:cNvPr id="4" name="Date Placeholder 3"/>
          <p:cNvSpPr>
            <a:spLocks noGrp="1"/>
          </p:cNvSpPr>
          <p:nvPr>
            <p:ph type="dt" sz="half" idx="10"/>
          </p:nvPr>
        </p:nvSpPr>
        <p:spPr/>
        <p:txBody>
          <a:bodyPr/>
          <a:lstStyle>
            <a:lvl1pPr>
              <a:defRPr/>
            </a:lvl1pPr>
          </a:lstStyle>
          <a:p>
            <a:pPr>
              <a:defRPr/>
            </a:pPr>
            <a:fld id="{602E061E-AA68-4B58-A30A-91652ED1A542}" type="datetimeFigureOut">
              <a:rPr lang="en-US"/>
              <a:pPr>
                <a:defRPr/>
              </a:pPr>
              <a:t>9/27/2016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F9F914BB-BBCF-4296-BB9B-B7FB53260BDD}"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smtClean="0"/>
              <a:t>Spustelėkite, jei norite keisite ruoš. pav. stilių</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lt-LT" smtClean="0"/>
              <a:t>Spustelėkite ruošinio teksto stiliams keisti</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lt-LT" smtClean="0"/>
              <a:t>Spustelėkite ruošinio teksto stiliams keisti</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a:p>
        </p:txBody>
      </p:sp>
      <p:sp>
        <p:nvSpPr>
          <p:cNvPr id="5" name="Date Placeholder 3"/>
          <p:cNvSpPr>
            <a:spLocks noGrp="1"/>
          </p:cNvSpPr>
          <p:nvPr>
            <p:ph type="dt" sz="half" idx="10"/>
          </p:nvPr>
        </p:nvSpPr>
        <p:spPr/>
        <p:txBody>
          <a:bodyPr/>
          <a:lstStyle>
            <a:lvl1pPr>
              <a:defRPr/>
            </a:lvl1pPr>
          </a:lstStyle>
          <a:p>
            <a:pPr>
              <a:defRPr/>
            </a:pPr>
            <a:fld id="{250A420C-120B-4EA6-98B0-A3EF10E7BAE6}" type="datetimeFigureOut">
              <a:rPr lang="en-US"/>
              <a:pPr>
                <a:defRPr/>
              </a:pPr>
              <a:t>9/27/2016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1003A880-7595-49B6-A885-FB647BF082CF}"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lt-LT" smtClean="0"/>
              <a:t>Spustelėkite, jei norite keisite ruoš. pav. stilių</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smtClean="0"/>
              <a:t>Spustelėkite ruošinio teksto stiliams keisti</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t-LT" smtClean="0"/>
              <a:t>Spustelėkite ruošinio teksto stiliams keisti</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smtClean="0"/>
              <a:t>Spustelėkite ruošinio teksto stiliams keisti</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t-LT" smtClean="0"/>
              <a:t>Spustelėkite ruošinio teksto stiliams keisti</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a:p>
        </p:txBody>
      </p:sp>
      <p:sp>
        <p:nvSpPr>
          <p:cNvPr id="7" name="Date Placeholder 3"/>
          <p:cNvSpPr>
            <a:spLocks noGrp="1"/>
          </p:cNvSpPr>
          <p:nvPr>
            <p:ph type="dt" sz="half" idx="10"/>
          </p:nvPr>
        </p:nvSpPr>
        <p:spPr/>
        <p:txBody>
          <a:bodyPr/>
          <a:lstStyle>
            <a:lvl1pPr>
              <a:defRPr/>
            </a:lvl1pPr>
          </a:lstStyle>
          <a:p>
            <a:pPr>
              <a:defRPr/>
            </a:pPr>
            <a:fld id="{74F4C313-58BC-4FE7-8182-20F0BE1235AA}" type="datetimeFigureOut">
              <a:rPr lang="en-US"/>
              <a:pPr>
                <a:defRPr/>
              </a:pPr>
              <a:t>9/27/2016</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4DB5DC07-ECE3-4682-8BEF-D43CC18DF5F0}"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smtClean="0"/>
              <a:t>Spustelėkite, jei norite keisite ruoš. pav. stilių</a:t>
            </a:r>
            <a:endParaRPr lang="en-US"/>
          </a:p>
        </p:txBody>
      </p:sp>
      <p:sp>
        <p:nvSpPr>
          <p:cNvPr id="3" name="Date Placeholder 3"/>
          <p:cNvSpPr>
            <a:spLocks noGrp="1"/>
          </p:cNvSpPr>
          <p:nvPr>
            <p:ph type="dt" sz="half" idx="10"/>
          </p:nvPr>
        </p:nvSpPr>
        <p:spPr/>
        <p:txBody>
          <a:bodyPr/>
          <a:lstStyle>
            <a:lvl1pPr>
              <a:defRPr/>
            </a:lvl1pPr>
          </a:lstStyle>
          <a:p>
            <a:pPr>
              <a:defRPr/>
            </a:pPr>
            <a:fld id="{612C683C-C163-4BB3-9938-F9D89FE67898}" type="datetimeFigureOut">
              <a:rPr lang="en-US"/>
              <a:pPr>
                <a:defRPr/>
              </a:pPr>
              <a:t>9/27/2016</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74ABFBA5-03EF-4D51-8864-0D4302966E37}"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2577811-808B-4042-BB1A-178B0380D5A5}" type="datetimeFigureOut">
              <a:rPr lang="en-US"/>
              <a:pPr>
                <a:defRPr/>
              </a:pPr>
              <a:t>9/27/2016</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772398D9-49A1-41B9-950F-5C397231F7DA}"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lt-LT" smtClean="0"/>
              <a:t>Spustelėkite, jei norite keisite ruoš. pav. stilių</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t-LT" smtClean="0"/>
              <a:t>Spustelėkite ruošinio teksto stiliams keisti</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smtClean="0"/>
              <a:t>Spustelėkite ruošinio teksto stiliams keisti</a:t>
            </a:r>
          </a:p>
        </p:txBody>
      </p:sp>
      <p:sp>
        <p:nvSpPr>
          <p:cNvPr id="5" name="Date Placeholder 3"/>
          <p:cNvSpPr>
            <a:spLocks noGrp="1"/>
          </p:cNvSpPr>
          <p:nvPr>
            <p:ph type="dt" sz="half" idx="10"/>
          </p:nvPr>
        </p:nvSpPr>
        <p:spPr/>
        <p:txBody>
          <a:bodyPr/>
          <a:lstStyle>
            <a:lvl1pPr>
              <a:defRPr/>
            </a:lvl1pPr>
          </a:lstStyle>
          <a:p>
            <a:pPr>
              <a:defRPr/>
            </a:pPr>
            <a:fld id="{17C572D2-B46D-4B06-883A-4DDF2603D3A9}" type="datetimeFigureOut">
              <a:rPr lang="en-US"/>
              <a:pPr>
                <a:defRPr/>
              </a:pPr>
              <a:t>9/27/2016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8A1681BB-D2B2-4F98-881C-EAD81A219469}"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lt-LT" smtClean="0"/>
              <a:t>Spustelėkite, jei norite keisite ruoš. pav. stilių</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lt-LT" noProof="0" dirty="0" smtClean="0"/>
              <a:t>Spustelėkite piktogramą, jei norite įtraukti paveikslėlį</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smtClean="0"/>
              <a:t>Spustelėkite ruošinio teksto stiliams keisti</a:t>
            </a:r>
          </a:p>
        </p:txBody>
      </p:sp>
      <p:sp>
        <p:nvSpPr>
          <p:cNvPr id="5" name="Date Placeholder 3"/>
          <p:cNvSpPr>
            <a:spLocks noGrp="1"/>
          </p:cNvSpPr>
          <p:nvPr>
            <p:ph type="dt" sz="half" idx="10"/>
          </p:nvPr>
        </p:nvSpPr>
        <p:spPr/>
        <p:txBody>
          <a:bodyPr/>
          <a:lstStyle>
            <a:lvl1pPr>
              <a:defRPr/>
            </a:lvl1pPr>
          </a:lstStyle>
          <a:p>
            <a:pPr>
              <a:defRPr/>
            </a:pPr>
            <a:fld id="{2F8BF15E-C4AC-4E80-BE75-347CD2C7D939}" type="datetimeFigureOut">
              <a:rPr lang="en-US"/>
              <a:pPr>
                <a:defRPr/>
              </a:pPr>
              <a:t>9/27/2016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74CE2DB0-B841-4E06-A923-033BA023463C}"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lt-LT" smtClean="0"/>
              <a:t>Spustelėkite, jei norite keisite ruoš. pav. stilių</a:t>
            </a:r>
            <a:endParaRPr lang="en-US"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lt-LT" smtClean="0"/>
              <a:t>Spustelėkite ruošinio teksto stiliams keisti</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2F02D529-CD27-4EA8-8802-8889E681C71C}" type="datetimeFigureOut">
              <a:rPr lang="en-US"/>
              <a:pPr>
                <a:defRPr/>
              </a:pPr>
              <a:t>9/27/2016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01A2DB4B-13C4-42BB-B6A1-E153E86C490D}"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6.jpeg"/><Relationship Id="rId1" Type="http://schemas.openxmlformats.org/officeDocument/2006/relationships/slideLayout" Target="../slideLayouts/slideLayout5.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6.jpeg"/><Relationship Id="rId1" Type="http://schemas.openxmlformats.org/officeDocument/2006/relationships/slideLayout" Target="../slideLayouts/slideLayout4.xml"/><Relationship Id="rId5" Type="http://schemas.openxmlformats.org/officeDocument/2006/relationships/image" Target="../media/image30.jpe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6.jpeg"/><Relationship Id="rId1" Type="http://schemas.openxmlformats.org/officeDocument/2006/relationships/slideLayout" Target="../slideLayouts/slideLayout4.xml"/><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6.jpeg"/><Relationship Id="rId1" Type="http://schemas.openxmlformats.org/officeDocument/2006/relationships/slideLayout" Target="../slideLayouts/slideLayout4.xml"/><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6.jpeg"/><Relationship Id="rId1" Type="http://schemas.openxmlformats.org/officeDocument/2006/relationships/slideLayout" Target="../slideLayouts/slideLayout4.xml"/><Relationship Id="rId5" Type="http://schemas.openxmlformats.org/officeDocument/2006/relationships/image" Target="../media/image37.jpeg"/><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6.jpeg"/><Relationship Id="rId1" Type="http://schemas.openxmlformats.org/officeDocument/2006/relationships/slideLayout" Target="../slideLayouts/slideLayout4.xml"/><Relationship Id="rId5" Type="http://schemas.openxmlformats.org/officeDocument/2006/relationships/image" Target="../media/image40.jpeg"/><Relationship Id="rId4" Type="http://schemas.openxmlformats.org/officeDocument/2006/relationships/image" Target="../media/image39.jpeg"/></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6.jpeg"/><Relationship Id="rId1" Type="http://schemas.openxmlformats.org/officeDocument/2006/relationships/slideLayout" Target="../slideLayouts/slideLayout5.xml"/><Relationship Id="rId5" Type="http://schemas.openxmlformats.org/officeDocument/2006/relationships/image" Target="../media/image43.jpeg"/><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6.jpeg"/><Relationship Id="rId1" Type="http://schemas.openxmlformats.org/officeDocument/2006/relationships/slideLayout" Target="../slideLayouts/slideLayout4.xml"/><Relationship Id="rId4" Type="http://schemas.openxmlformats.org/officeDocument/2006/relationships/image" Target="../media/image45.jpeg"/></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6.jpeg"/><Relationship Id="rId1" Type="http://schemas.openxmlformats.org/officeDocument/2006/relationships/slideLayout" Target="../slideLayouts/slideLayout4.xml"/><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6.jpeg"/><Relationship Id="rId1" Type="http://schemas.openxmlformats.org/officeDocument/2006/relationships/slideLayout" Target="../slideLayouts/slideLayout4.xml"/><Relationship Id="rId4" Type="http://schemas.openxmlformats.org/officeDocument/2006/relationships/image" Target="../media/image49.jpeg"/></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6.jpeg"/><Relationship Id="rId1" Type="http://schemas.openxmlformats.org/officeDocument/2006/relationships/slideLayout" Target="../slideLayouts/slideLayout5.xml"/><Relationship Id="rId4" Type="http://schemas.openxmlformats.org/officeDocument/2006/relationships/image" Target="../media/image51.jpeg"/></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3314" name="Antraštė 6"/>
          <p:cNvSpPr>
            <a:spLocks noGrp="1"/>
          </p:cNvSpPr>
          <p:nvPr>
            <p:ph type="title"/>
          </p:nvPr>
        </p:nvSpPr>
        <p:spPr>
          <a:xfrm>
            <a:off x="827088" y="4221163"/>
            <a:ext cx="8066087" cy="2376487"/>
          </a:xfrm>
        </p:spPr>
        <p:txBody>
          <a:bodyPr/>
          <a:lstStyle/>
          <a:p>
            <a:pPr eaLnBrk="1" hangingPunct="1"/>
            <a:r>
              <a:rPr lang="lt-LT" sz="1800" cap="none" dirty="0" smtClean="0">
                <a:solidFill>
                  <a:srgbClr val="660066"/>
                </a:solidFill>
                <a:latin typeface="Times New Roman" pitchFamily="18" charset="0"/>
                <a:ea typeface="Verdana" pitchFamily="34" charset="0"/>
                <a:cs typeface="Times New Roman" pitchFamily="18" charset="0"/>
              </a:rPr>
              <a:t>                                                      Parengė:</a:t>
            </a:r>
            <a:br>
              <a:rPr lang="lt-LT" sz="1800" cap="none" dirty="0" smtClean="0">
                <a:solidFill>
                  <a:srgbClr val="660066"/>
                </a:solidFill>
                <a:latin typeface="Times New Roman" pitchFamily="18" charset="0"/>
                <a:ea typeface="Verdana" pitchFamily="34" charset="0"/>
                <a:cs typeface="Times New Roman" pitchFamily="18" charset="0"/>
              </a:rPr>
            </a:br>
            <a:r>
              <a:rPr lang="lt-LT" sz="1800" cap="none" dirty="0" smtClean="0">
                <a:solidFill>
                  <a:srgbClr val="660066"/>
                </a:solidFill>
                <a:latin typeface="Times New Roman" pitchFamily="18" charset="0"/>
                <a:ea typeface="Verdana" pitchFamily="34" charset="0"/>
                <a:cs typeface="Times New Roman" pitchFamily="18" charset="0"/>
              </a:rPr>
              <a:t>                                                      Šiaulių r. Kuršėnų lopšelio-darželio     </a:t>
            </a:r>
            <a:br>
              <a:rPr lang="lt-LT" sz="1800" cap="none" dirty="0" smtClean="0">
                <a:solidFill>
                  <a:srgbClr val="660066"/>
                </a:solidFill>
                <a:latin typeface="Times New Roman" pitchFamily="18" charset="0"/>
                <a:ea typeface="Verdana" pitchFamily="34" charset="0"/>
                <a:cs typeface="Times New Roman" pitchFamily="18" charset="0"/>
              </a:rPr>
            </a:br>
            <a:r>
              <a:rPr lang="lt-LT" sz="1800" cap="none" dirty="0">
                <a:solidFill>
                  <a:srgbClr val="660066"/>
                </a:solidFill>
                <a:latin typeface="Times New Roman" pitchFamily="18" charset="0"/>
                <a:ea typeface="Verdana" pitchFamily="34" charset="0"/>
                <a:cs typeface="Times New Roman" pitchFamily="18" charset="0"/>
              </a:rPr>
              <a:t> </a:t>
            </a:r>
            <a:r>
              <a:rPr lang="lt-LT" sz="1800" cap="none" dirty="0" smtClean="0">
                <a:solidFill>
                  <a:srgbClr val="660066"/>
                </a:solidFill>
                <a:latin typeface="Times New Roman" pitchFamily="18" charset="0"/>
                <a:ea typeface="Verdana" pitchFamily="34" charset="0"/>
                <a:cs typeface="Times New Roman" pitchFamily="18" charset="0"/>
              </a:rPr>
              <a:t>                                                     „Nykštukas“  </a:t>
            </a:r>
            <a:br>
              <a:rPr lang="lt-LT" sz="1800" cap="none" dirty="0" smtClean="0">
                <a:solidFill>
                  <a:srgbClr val="660066"/>
                </a:solidFill>
                <a:latin typeface="Times New Roman" pitchFamily="18" charset="0"/>
                <a:ea typeface="Verdana" pitchFamily="34" charset="0"/>
                <a:cs typeface="Times New Roman" pitchFamily="18" charset="0"/>
              </a:rPr>
            </a:br>
            <a:r>
              <a:rPr lang="lt-LT" sz="1800" cap="none" dirty="0" smtClean="0">
                <a:solidFill>
                  <a:srgbClr val="660066"/>
                </a:solidFill>
                <a:latin typeface="Times New Roman" pitchFamily="18" charset="0"/>
                <a:ea typeface="Verdana" pitchFamily="34" charset="0"/>
                <a:cs typeface="Times New Roman" pitchFamily="18" charset="0"/>
              </a:rPr>
              <a:t>                                                      direktoriaus pavaduotoja ugdymui</a:t>
            </a:r>
            <a:br>
              <a:rPr lang="lt-LT" sz="1800" cap="none" dirty="0" smtClean="0">
                <a:solidFill>
                  <a:srgbClr val="660066"/>
                </a:solidFill>
                <a:latin typeface="Times New Roman" pitchFamily="18" charset="0"/>
                <a:ea typeface="Verdana" pitchFamily="34" charset="0"/>
                <a:cs typeface="Times New Roman" pitchFamily="18" charset="0"/>
              </a:rPr>
            </a:br>
            <a:r>
              <a:rPr lang="lt-LT" sz="1800" cap="none" dirty="0" smtClean="0">
                <a:solidFill>
                  <a:srgbClr val="660066"/>
                </a:solidFill>
                <a:latin typeface="Times New Roman" pitchFamily="18" charset="0"/>
                <a:ea typeface="Verdana" pitchFamily="34" charset="0"/>
                <a:cs typeface="Times New Roman" pitchFamily="18" charset="0"/>
              </a:rPr>
              <a:t>                                                      Rima Andrulaitienė, auklėtojos metodininkės</a:t>
            </a:r>
            <a:r>
              <a:rPr lang="lt-LT" sz="1800" cap="none" dirty="0" smtClean="0">
                <a:solidFill>
                  <a:srgbClr val="660066"/>
                </a:solidFill>
                <a:latin typeface="Times New Roman" pitchFamily="18" charset="0"/>
                <a:cs typeface="Times New Roman" pitchFamily="18" charset="0"/>
              </a:rPr>
              <a:t>           </a:t>
            </a:r>
            <a:br>
              <a:rPr lang="lt-LT" sz="1800" cap="none" dirty="0" smtClean="0">
                <a:solidFill>
                  <a:srgbClr val="660066"/>
                </a:solidFill>
                <a:latin typeface="Times New Roman" pitchFamily="18" charset="0"/>
                <a:cs typeface="Times New Roman" pitchFamily="18" charset="0"/>
              </a:rPr>
            </a:br>
            <a:r>
              <a:rPr lang="lt-LT" sz="1800" cap="none" dirty="0" smtClean="0">
                <a:solidFill>
                  <a:srgbClr val="660066"/>
                </a:solidFill>
                <a:latin typeface="Times New Roman" pitchFamily="18" charset="0"/>
                <a:cs typeface="Times New Roman" pitchFamily="18" charset="0"/>
              </a:rPr>
              <a:t>                                                      </a:t>
            </a:r>
            <a:r>
              <a:rPr lang="lt-LT" sz="1800" cap="none" dirty="0" smtClean="0">
                <a:solidFill>
                  <a:srgbClr val="660066"/>
                </a:solidFill>
                <a:latin typeface="Times New Roman" pitchFamily="18" charset="0"/>
              </a:rPr>
              <a:t>Loreta Mickevičienė, Virginija Sutkienė,  </a:t>
            </a:r>
            <a:br>
              <a:rPr lang="lt-LT" sz="1800" cap="none" dirty="0" smtClean="0">
                <a:solidFill>
                  <a:srgbClr val="660066"/>
                </a:solidFill>
                <a:latin typeface="Times New Roman" pitchFamily="18" charset="0"/>
              </a:rPr>
            </a:br>
            <a:r>
              <a:rPr lang="lt-LT" sz="1800" cap="none" dirty="0" smtClean="0">
                <a:solidFill>
                  <a:srgbClr val="660066"/>
                </a:solidFill>
                <a:latin typeface="Times New Roman" pitchFamily="18" charset="0"/>
              </a:rPr>
              <a:t>                                                      Eugenija Jurkienė  </a:t>
            </a:r>
            <a:r>
              <a:rPr lang="lt-LT" sz="1800" cap="none" dirty="0" smtClean="0">
                <a:solidFill>
                  <a:srgbClr val="800080"/>
                </a:solidFill>
                <a:latin typeface="Times New Roman" pitchFamily="18" charset="0"/>
              </a:rPr>
              <a:t/>
            </a:r>
            <a:br>
              <a:rPr lang="lt-LT" sz="1800" cap="none" dirty="0" smtClean="0">
                <a:solidFill>
                  <a:srgbClr val="800080"/>
                </a:solidFill>
                <a:latin typeface="Times New Roman" pitchFamily="18" charset="0"/>
              </a:rPr>
            </a:br>
            <a:r>
              <a:rPr lang="lt-LT" sz="1800" cap="none" dirty="0" smtClean="0">
                <a:solidFill>
                  <a:srgbClr val="660066"/>
                </a:solidFill>
                <a:latin typeface="Times New Roman" pitchFamily="18" charset="0"/>
              </a:rPr>
              <a:t/>
            </a:r>
            <a:br>
              <a:rPr lang="lt-LT" sz="1800" cap="none" dirty="0" smtClean="0">
                <a:solidFill>
                  <a:srgbClr val="660066"/>
                </a:solidFill>
                <a:latin typeface="Times New Roman" pitchFamily="18" charset="0"/>
              </a:rPr>
            </a:br>
            <a:r>
              <a:rPr lang="lt-LT" sz="1800" cap="none" dirty="0" smtClean="0">
                <a:solidFill>
                  <a:srgbClr val="660066"/>
                </a:solidFill>
                <a:latin typeface="Times New Roman" pitchFamily="18" charset="0"/>
              </a:rPr>
              <a:t>                                                               2015 m.</a:t>
            </a:r>
            <a:r>
              <a:rPr lang="lt-LT" sz="1800" cap="none" dirty="0" smtClean="0">
                <a:solidFill>
                  <a:srgbClr val="800080"/>
                </a:solidFill>
                <a:latin typeface="Times New Roman" pitchFamily="18" charset="0"/>
              </a:rPr>
              <a:t/>
            </a:r>
            <a:br>
              <a:rPr lang="lt-LT" sz="1800" cap="none" dirty="0" smtClean="0">
                <a:solidFill>
                  <a:srgbClr val="800080"/>
                </a:solidFill>
                <a:latin typeface="Times New Roman" pitchFamily="18" charset="0"/>
              </a:rPr>
            </a:br>
            <a:r>
              <a:rPr lang="lt-LT" sz="1800" cap="none" dirty="0" smtClean="0">
                <a:solidFill>
                  <a:srgbClr val="800080"/>
                </a:solidFill>
                <a:latin typeface="Times New Roman" pitchFamily="18" charset="0"/>
              </a:rPr>
              <a:t>                                                          </a:t>
            </a:r>
            <a:endParaRPr lang="lt-LT" sz="1800" cap="none" dirty="0" smtClean="0">
              <a:solidFill>
                <a:srgbClr val="800080"/>
              </a:solidFill>
            </a:endParaRPr>
          </a:p>
        </p:txBody>
      </p:sp>
      <p:sp>
        <p:nvSpPr>
          <p:cNvPr id="13315" name="Turinio vietos rezervavimo ženklas 4"/>
          <p:cNvSpPr>
            <a:spLocks noGrp="1"/>
          </p:cNvSpPr>
          <p:nvPr>
            <p:ph type="body" idx="1"/>
          </p:nvPr>
        </p:nvSpPr>
        <p:spPr>
          <a:xfrm>
            <a:off x="973138" y="2924175"/>
            <a:ext cx="7772400" cy="936625"/>
          </a:xfrm>
        </p:spPr>
        <p:txBody>
          <a:bodyPr/>
          <a:lstStyle/>
          <a:p>
            <a:pPr algn="ctr" eaLnBrk="1" hangingPunct="1"/>
            <a:r>
              <a:rPr lang="lt-LT" sz="3200" b="1" dirty="0" smtClean="0">
                <a:solidFill>
                  <a:srgbClr val="800080"/>
                </a:solidFill>
                <a:latin typeface="Times New Roman" pitchFamily="18" charset="0"/>
                <a:cs typeface="Times New Roman" pitchFamily="18" charset="0"/>
              </a:rPr>
              <a:t>„Marija Montessori metodo kelias Kuršėnų lopšelyje-darželyje „Nykštukas“</a:t>
            </a:r>
          </a:p>
          <a:p>
            <a:pPr algn="ctr" eaLnBrk="1" hangingPunct="1"/>
            <a:r>
              <a:rPr lang="lt-LT" sz="1800" b="1" dirty="0" smtClean="0">
                <a:solidFill>
                  <a:srgbClr val="660066"/>
                </a:solidFill>
                <a:latin typeface="Times New Roman" pitchFamily="18" charset="0"/>
                <a:cs typeface="Times New Roman" pitchFamily="18" charset="0"/>
              </a:rPr>
              <a:t>1990 -2016 m./m.</a:t>
            </a:r>
            <a:endParaRPr lang="lt-LT" sz="1800" dirty="0" smtClean="0">
              <a:solidFill>
                <a:srgbClr val="660066"/>
              </a:solidFill>
              <a:latin typeface="Times New Roman" pitchFamily="18" charset="0"/>
              <a:cs typeface="Times New Roman" pitchFamily="18" charset="0"/>
            </a:endParaRPr>
          </a:p>
        </p:txBody>
      </p:sp>
      <p:pic>
        <p:nvPicPr>
          <p:cNvPr id="13316" name="Picture 6" descr="emblema1"/>
          <p:cNvPicPr>
            <a:picLocks noChangeAspect="1" noChangeArrowheads="1"/>
          </p:cNvPicPr>
          <p:nvPr/>
        </p:nvPicPr>
        <p:blipFill>
          <a:blip r:embed="rId3" cstate="print"/>
          <a:srcRect/>
          <a:stretch>
            <a:fillRect/>
          </a:stretch>
        </p:blipFill>
        <p:spPr bwMode="auto">
          <a:xfrm>
            <a:off x="3851275" y="260350"/>
            <a:ext cx="1873250" cy="1728788"/>
          </a:xfrm>
          <a:prstGeom prst="rect">
            <a:avLst/>
          </a:prstGeom>
          <a:solidFill>
            <a:srgbClr val="CCFFCC"/>
          </a:solidFill>
          <a:ln w="9525">
            <a:solidFill>
              <a:srgbClr val="800080"/>
            </a:solid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2530" name="Content Placeholder 2"/>
          <p:cNvSpPr>
            <a:spLocks noGrp="1"/>
          </p:cNvSpPr>
          <p:nvPr>
            <p:ph idx="1"/>
          </p:nvPr>
        </p:nvSpPr>
        <p:spPr>
          <a:xfrm>
            <a:off x="611188" y="549275"/>
            <a:ext cx="7799387" cy="5616575"/>
          </a:xfrm>
        </p:spPr>
        <p:txBody>
          <a:bodyPr/>
          <a:lstStyle/>
          <a:p>
            <a:pPr algn="ctr" eaLnBrk="1" hangingPunct="1">
              <a:buFont typeface="Arial" charset="0"/>
              <a:buNone/>
            </a:pPr>
            <a:endParaRPr lang="lt-LT" sz="800" dirty="0" smtClean="0">
              <a:solidFill>
                <a:srgbClr val="660066"/>
              </a:solidFill>
              <a:latin typeface="Monotype Corsiva" pitchFamily="66" charset="0"/>
            </a:endParaRPr>
          </a:p>
          <a:p>
            <a:pPr algn="ctr" eaLnBrk="1" hangingPunct="1">
              <a:buFont typeface="Arial" charset="0"/>
              <a:buNone/>
            </a:pPr>
            <a:r>
              <a:rPr lang="lt-LT" sz="2000" dirty="0" smtClean="0">
                <a:solidFill>
                  <a:srgbClr val="660066"/>
                </a:solidFill>
                <a:latin typeface="Times New Roman" pitchFamily="18" charset="0"/>
                <a:cs typeface="Times New Roman" pitchFamily="18" charset="0"/>
              </a:rPr>
              <a:t> </a:t>
            </a:r>
          </a:p>
          <a:p>
            <a:pPr algn="ctr" eaLnBrk="1" hangingPunct="1">
              <a:buFont typeface="Arial" charset="0"/>
              <a:buNone/>
            </a:pPr>
            <a:endParaRPr lang="lt-LT" sz="2000" b="1" dirty="0" smtClean="0">
              <a:solidFill>
                <a:srgbClr val="660066"/>
              </a:solidFill>
              <a:latin typeface="Times New Roman" pitchFamily="18" charset="0"/>
              <a:cs typeface="Times New Roman" pitchFamily="18" charset="0"/>
            </a:endParaRPr>
          </a:p>
        </p:txBody>
      </p:sp>
      <p:pic>
        <p:nvPicPr>
          <p:cNvPr id="22531" name="Picture 2" descr="C:\Users\NAMAI\Desktop\11069776_762122710568310_8783835924372456064_o.jpg"/>
          <p:cNvPicPr>
            <a:picLocks noChangeAspect="1" noChangeArrowheads="1"/>
          </p:cNvPicPr>
          <p:nvPr/>
        </p:nvPicPr>
        <p:blipFill>
          <a:blip r:embed="rId3" cstate="print"/>
          <a:srcRect/>
          <a:stretch>
            <a:fillRect/>
          </a:stretch>
        </p:blipFill>
        <p:spPr bwMode="auto">
          <a:xfrm>
            <a:off x="5219700" y="333375"/>
            <a:ext cx="3511550" cy="4679950"/>
          </a:xfrm>
          <a:prstGeom prst="rect">
            <a:avLst/>
          </a:prstGeom>
          <a:noFill/>
          <a:ln w="9525">
            <a:solidFill>
              <a:srgbClr val="800080"/>
            </a:solidFill>
            <a:miter lim="800000"/>
            <a:headEnd/>
            <a:tailEnd/>
          </a:ln>
        </p:spPr>
      </p:pic>
      <p:pic>
        <p:nvPicPr>
          <p:cNvPr id="22532" name="Picture 3" descr="C:\Users\NAMAI\Desktop\11041964_762122490568332_7121648623504074010_o.jpg"/>
          <p:cNvPicPr>
            <a:picLocks noChangeAspect="1" noChangeArrowheads="1"/>
          </p:cNvPicPr>
          <p:nvPr/>
        </p:nvPicPr>
        <p:blipFill>
          <a:blip r:embed="rId4" cstate="print"/>
          <a:srcRect/>
          <a:stretch>
            <a:fillRect/>
          </a:stretch>
        </p:blipFill>
        <p:spPr bwMode="auto">
          <a:xfrm>
            <a:off x="323850" y="1196975"/>
            <a:ext cx="4679950" cy="3509963"/>
          </a:xfrm>
          <a:prstGeom prst="rect">
            <a:avLst/>
          </a:prstGeom>
          <a:noFill/>
          <a:ln w="9525">
            <a:solidFill>
              <a:srgbClr val="660066"/>
            </a:solid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3554" name="Content Placeholder 2"/>
          <p:cNvSpPr>
            <a:spLocks noGrp="1"/>
          </p:cNvSpPr>
          <p:nvPr>
            <p:ph idx="1"/>
          </p:nvPr>
        </p:nvSpPr>
        <p:spPr>
          <a:xfrm>
            <a:off x="468313" y="549275"/>
            <a:ext cx="7799387" cy="5616575"/>
          </a:xfrm>
        </p:spPr>
        <p:txBody>
          <a:bodyPr/>
          <a:lstStyle/>
          <a:p>
            <a:pPr algn="ctr" eaLnBrk="1" hangingPunct="1">
              <a:buFont typeface="Arial" charset="0"/>
              <a:buNone/>
            </a:pPr>
            <a:endParaRPr lang="lt-LT" sz="800" dirty="0" smtClean="0">
              <a:solidFill>
                <a:srgbClr val="660066"/>
              </a:solidFill>
              <a:latin typeface="Monotype Corsiva" pitchFamily="66" charset="0"/>
            </a:endParaRPr>
          </a:p>
          <a:p>
            <a:pPr algn="ctr" eaLnBrk="1" hangingPunct="1">
              <a:buFont typeface="Arial" charset="0"/>
              <a:buNone/>
            </a:pPr>
            <a:r>
              <a:rPr lang="lt-LT" sz="2400" b="1" dirty="0" smtClean="0">
                <a:solidFill>
                  <a:srgbClr val="660066"/>
                </a:solidFill>
                <a:latin typeface="Times New Roman" pitchFamily="18" charset="0"/>
                <a:cs typeface="Times New Roman" pitchFamily="18" charset="0"/>
              </a:rPr>
              <a:t>Montessori metodinės valandėlės </a:t>
            </a:r>
          </a:p>
          <a:p>
            <a:pPr algn="ctr" eaLnBrk="1" hangingPunct="1">
              <a:buFont typeface="Arial" charset="0"/>
              <a:buNone/>
            </a:pPr>
            <a:r>
              <a:rPr lang="lt-LT" sz="2400" b="1" dirty="0" smtClean="0">
                <a:solidFill>
                  <a:srgbClr val="660066"/>
                </a:solidFill>
                <a:latin typeface="Times New Roman" pitchFamily="18" charset="0"/>
                <a:cs typeface="Times New Roman" pitchFamily="18" charset="0"/>
              </a:rPr>
              <a:t>tėvams  </a:t>
            </a:r>
          </a:p>
          <a:p>
            <a:pPr algn="ctr" eaLnBrk="1" hangingPunct="1">
              <a:buFont typeface="Arial" charset="0"/>
              <a:buNone/>
            </a:pPr>
            <a:endParaRPr lang="lt-LT" sz="1200" b="1" dirty="0" smtClean="0">
              <a:solidFill>
                <a:srgbClr val="800080"/>
              </a:solidFill>
              <a:latin typeface="Times New Roman" pitchFamily="18" charset="0"/>
              <a:cs typeface="Times New Roman" pitchFamily="18" charset="0"/>
            </a:endParaRPr>
          </a:p>
          <a:p>
            <a:pPr algn="ctr" eaLnBrk="1" hangingPunct="1"/>
            <a:r>
              <a:rPr lang="lt-LT" sz="2400" dirty="0" smtClean="0">
                <a:solidFill>
                  <a:srgbClr val="660066"/>
                </a:solidFill>
                <a:latin typeface="Times New Roman" pitchFamily="18" charset="0"/>
                <a:cs typeface="Times New Roman" pitchFamily="18" charset="0"/>
              </a:rPr>
              <a:t>Siekdamos bendrauti ir bendradarbiauti su ugdytinių tėveliais, sprendžiant įvairias ugdymo problemas montessori ugdymo grupių pedagogės organizuoja metodines valandėles tėveliams.</a:t>
            </a:r>
          </a:p>
          <a:p>
            <a:pPr algn="ctr" eaLnBrk="1" hangingPunct="1"/>
            <a:r>
              <a:rPr lang="lt-LT" sz="2400" dirty="0" smtClean="0">
                <a:solidFill>
                  <a:srgbClr val="660066"/>
                </a:solidFill>
                <a:latin typeface="Times New Roman" pitchFamily="18" charset="0"/>
                <a:cs typeface="Times New Roman" pitchFamily="18" charset="0"/>
              </a:rPr>
              <a:t>Tėveliams  suteikiama galimybė iš arčiau susipažinti su edukacinėmis grupės aplinkomis, kartu su savo vaikučiu padirbėti su montessori priemonėmis, pabendrauti su grupės pedagogais bei rasti atsakymus į jiems rūpimus klausimus.</a:t>
            </a:r>
            <a:endParaRPr lang="lt-LT" sz="2400" b="1" dirty="0" smtClean="0">
              <a:solidFill>
                <a:srgbClr val="660066"/>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24578" name="Picture 3" descr="C:\Users\NAMAI\Desktop\1654582_743338349113413_5206062697960336509_o.jpg"/>
          <p:cNvPicPr>
            <a:picLocks noGrp="1" noChangeAspect="1" noChangeArrowheads="1"/>
          </p:cNvPicPr>
          <p:nvPr>
            <p:ph idx="1"/>
          </p:nvPr>
        </p:nvPicPr>
        <p:blipFill>
          <a:blip r:embed="rId3" cstate="print"/>
          <a:srcRect/>
          <a:stretch>
            <a:fillRect/>
          </a:stretch>
        </p:blipFill>
        <p:spPr>
          <a:xfrm>
            <a:off x="611188" y="260350"/>
            <a:ext cx="4032250" cy="3024188"/>
          </a:xfrm>
          <a:ln>
            <a:solidFill>
              <a:srgbClr val="660066"/>
            </a:solidFill>
          </a:ln>
        </p:spPr>
      </p:pic>
      <p:pic>
        <p:nvPicPr>
          <p:cNvPr id="24579" name="Picture 4" descr="C:\Users\NAMAI\Desktop\1957755_743338205780094_3703625447530617506_o.jpg"/>
          <p:cNvPicPr>
            <a:picLocks noChangeAspect="1" noChangeArrowheads="1"/>
          </p:cNvPicPr>
          <p:nvPr/>
        </p:nvPicPr>
        <p:blipFill>
          <a:blip r:embed="rId4" cstate="print"/>
          <a:srcRect/>
          <a:stretch>
            <a:fillRect/>
          </a:stretch>
        </p:blipFill>
        <p:spPr bwMode="auto">
          <a:xfrm>
            <a:off x="4787900" y="1557338"/>
            <a:ext cx="3960813" cy="2970212"/>
          </a:xfrm>
          <a:prstGeom prst="rect">
            <a:avLst/>
          </a:prstGeom>
          <a:noFill/>
          <a:ln w="9525">
            <a:solidFill>
              <a:srgbClr val="660066"/>
            </a:solidFill>
            <a:miter lim="800000"/>
            <a:headEnd/>
            <a:tailEnd/>
          </a:ln>
        </p:spPr>
      </p:pic>
      <p:pic>
        <p:nvPicPr>
          <p:cNvPr id="24580" name="Picture 5" descr="C:\Users\NAMAI\Desktop\10446284_743337959113452_1099959078094410640_o.jpg"/>
          <p:cNvPicPr>
            <a:picLocks noChangeAspect="1" noChangeArrowheads="1"/>
          </p:cNvPicPr>
          <p:nvPr/>
        </p:nvPicPr>
        <p:blipFill>
          <a:blip r:embed="rId5" cstate="print"/>
          <a:srcRect/>
          <a:stretch>
            <a:fillRect/>
          </a:stretch>
        </p:blipFill>
        <p:spPr bwMode="auto">
          <a:xfrm>
            <a:off x="611188" y="3429000"/>
            <a:ext cx="4032250" cy="3024188"/>
          </a:xfrm>
          <a:prstGeom prst="rect">
            <a:avLst/>
          </a:prstGeom>
          <a:noFill/>
          <a:ln w="9525">
            <a:solidFill>
              <a:srgbClr val="660066"/>
            </a:solid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5602" name="Turinio vietos rezervavimo ženklas 4"/>
          <p:cNvSpPr>
            <a:spLocks noGrp="1"/>
          </p:cNvSpPr>
          <p:nvPr>
            <p:ph idx="1"/>
          </p:nvPr>
        </p:nvSpPr>
        <p:spPr/>
        <p:txBody>
          <a:bodyPr/>
          <a:lstStyle/>
          <a:p>
            <a:pPr eaLnBrk="1" hangingPunct="1">
              <a:buFont typeface="Arial" charset="0"/>
              <a:buNone/>
            </a:pPr>
            <a:endParaRPr lang="lt-LT" dirty="0" smtClean="0"/>
          </a:p>
          <a:p>
            <a:pPr eaLnBrk="1" hangingPunct="1">
              <a:buFont typeface="Arial" charset="0"/>
              <a:buNone/>
            </a:pPr>
            <a:endParaRPr lang="lt-LT" dirty="0" smtClean="0"/>
          </a:p>
        </p:txBody>
      </p:sp>
      <p:pic>
        <p:nvPicPr>
          <p:cNvPr id="25603" name="Picture 2" descr="C:\Users\NAMAI\Desktop\10580788_743338209113427_4783198098292341719_o.jpg"/>
          <p:cNvPicPr>
            <a:picLocks noChangeAspect="1" noChangeArrowheads="1"/>
          </p:cNvPicPr>
          <p:nvPr/>
        </p:nvPicPr>
        <p:blipFill>
          <a:blip r:embed="rId3" cstate="print"/>
          <a:srcRect/>
          <a:stretch>
            <a:fillRect/>
          </a:stretch>
        </p:blipFill>
        <p:spPr bwMode="auto">
          <a:xfrm>
            <a:off x="395288" y="404813"/>
            <a:ext cx="3889375" cy="5184775"/>
          </a:xfrm>
          <a:prstGeom prst="rect">
            <a:avLst/>
          </a:prstGeom>
          <a:noFill/>
          <a:ln w="9525">
            <a:solidFill>
              <a:srgbClr val="800080"/>
            </a:solidFill>
            <a:miter lim="800000"/>
            <a:headEnd/>
            <a:tailEnd/>
          </a:ln>
        </p:spPr>
      </p:pic>
      <p:pic>
        <p:nvPicPr>
          <p:cNvPr id="25604" name="Picture 3" descr="C:\Users\NAMAI\Desktop\10930771_743338659113382_497525141563466758_o.jpg"/>
          <p:cNvPicPr>
            <a:picLocks noChangeAspect="1" noChangeArrowheads="1"/>
          </p:cNvPicPr>
          <p:nvPr/>
        </p:nvPicPr>
        <p:blipFill>
          <a:blip r:embed="rId4" cstate="print"/>
          <a:srcRect/>
          <a:stretch>
            <a:fillRect/>
          </a:stretch>
        </p:blipFill>
        <p:spPr bwMode="auto">
          <a:xfrm>
            <a:off x="4572000" y="1341438"/>
            <a:ext cx="4321175" cy="3240087"/>
          </a:xfrm>
          <a:prstGeom prst="rect">
            <a:avLst/>
          </a:prstGeom>
          <a:noFill/>
          <a:ln w="9525">
            <a:solidFill>
              <a:srgbClr val="800080"/>
            </a:solid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5" name="Paveikslėlis 4" descr="sunset graphic"/>
          <p:cNvPicPr/>
          <p:nvPr/>
        </p:nvPicPr>
        <p:blipFill>
          <a:blip r:embed="rId3" cstate="print"/>
          <a:srcRect/>
          <a:stretch>
            <a:fillRect/>
          </a:stretch>
        </p:blipFill>
        <p:spPr bwMode="auto">
          <a:xfrm>
            <a:off x="3059832" y="1988840"/>
            <a:ext cx="2733675" cy="1647825"/>
          </a:xfrm>
          <a:prstGeom prst="rect">
            <a:avLst/>
          </a:prstGeom>
          <a:noFill/>
          <a:ln w="9525">
            <a:noFill/>
            <a:miter lim="800000"/>
            <a:headEnd/>
            <a:tailEnd/>
          </a:ln>
        </p:spPr>
      </p:pic>
      <p:sp>
        <p:nvSpPr>
          <p:cNvPr id="2" name="Pavadinimas 1"/>
          <p:cNvSpPr>
            <a:spLocks noGrp="1"/>
          </p:cNvSpPr>
          <p:nvPr>
            <p:ph type="ctrTitle"/>
          </p:nvPr>
        </p:nvSpPr>
        <p:spPr>
          <a:xfrm>
            <a:off x="685800" y="476672"/>
            <a:ext cx="7772400" cy="1614041"/>
          </a:xfrm>
        </p:spPr>
        <p:txBody>
          <a:bodyPr/>
          <a:lstStyle/>
          <a:p>
            <a:r>
              <a:rPr lang="lt-LT" sz="2400" dirty="0">
                <a:solidFill>
                  <a:srgbClr val="660066"/>
                </a:solidFill>
                <a:latin typeface="Times New Roman" pitchFamily="18" charset="0"/>
                <a:ea typeface="Verdana" pitchFamily="34" charset="0"/>
                <a:cs typeface="Times New Roman" pitchFamily="18" charset="0"/>
              </a:rPr>
              <a:t>Šiaulių r. Kuršėnų lopšelio-darželio </a:t>
            </a:r>
            <a:r>
              <a:rPr lang="lt-LT" sz="2400" dirty="0" smtClean="0">
                <a:solidFill>
                  <a:srgbClr val="660066"/>
                </a:solidFill>
                <a:latin typeface="Times New Roman" pitchFamily="18" charset="0"/>
                <a:ea typeface="Verdana" pitchFamily="34" charset="0"/>
                <a:cs typeface="Times New Roman" pitchFamily="18" charset="0"/>
              </a:rPr>
              <a:t> </a:t>
            </a:r>
            <a:r>
              <a:rPr lang="lt-LT" sz="2400" dirty="0">
                <a:solidFill>
                  <a:srgbClr val="660066"/>
                </a:solidFill>
                <a:latin typeface="Times New Roman" pitchFamily="18" charset="0"/>
                <a:ea typeface="Verdana" pitchFamily="34" charset="0"/>
                <a:cs typeface="Times New Roman" pitchFamily="18" charset="0"/>
              </a:rPr>
              <a:t>„Nykštukas</a:t>
            </a:r>
            <a:r>
              <a:rPr lang="lt-LT" sz="2400" dirty="0" smtClean="0">
                <a:solidFill>
                  <a:srgbClr val="660066"/>
                </a:solidFill>
                <a:latin typeface="Times New Roman" pitchFamily="18" charset="0"/>
                <a:ea typeface="Verdana" pitchFamily="34" charset="0"/>
                <a:cs typeface="Times New Roman" pitchFamily="18" charset="0"/>
              </a:rPr>
              <a:t>“</a:t>
            </a:r>
            <a:br>
              <a:rPr lang="lt-LT" sz="2400" dirty="0" smtClean="0">
                <a:solidFill>
                  <a:srgbClr val="660066"/>
                </a:solidFill>
                <a:latin typeface="Times New Roman" pitchFamily="18" charset="0"/>
                <a:ea typeface="Verdana" pitchFamily="34" charset="0"/>
                <a:cs typeface="Times New Roman" pitchFamily="18" charset="0"/>
              </a:rPr>
            </a:br>
            <a:r>
              <a:rPr lang="lt-LT" sz="2400" dirty="0" smtClean="0">
                <a:solidFill>
                  <a:srgbClr val="660066"/>
                </a:solidFill>
                <a:latin typeface="Times New Roman" pitchFamily="18" charset="0"/>
                <a:ea typeface="Verdana" pitchFamily="34" charset="0"/>
                <a:cs typeface="Times New Roman" pitchFamily="18" charset="0"/>
              </a:rPr>
              <a:t> interneto svetainėje yra skiltis </a:t>
            </a:r>
            <a:br>
              <a:rPr lang="lt-LT" sz="2400" dirty="0" smtClean="0">
                <a:solidFill>
                  <a:srgbClr val="660066"/>
                </a:solidFill>
                <a:latin typeface="Times New Roman" pitchFamily="18" charset="0"/>
                <a:ea typeface="Verdana" pitchFamily="34" charset="0"/>
                <a:cs typeface="Times New Roman" pitchFamily="18" charset="0"/>
              </a:rPr>
            </a:br>
            <a:r>
              <a:rPr lang="lt-LT" sz="2400" dirty="0" smtClean="0">
                <a:solidFill>
                  <a:srgbClr val="660066"/>
                </a:solidFill>
                <a:latin typeface="Times New Roman" pitchFamily="18" charset="0"/>
                <a:ea typeface="Verdana" pitchFamily="34" charset="0"/>
                <a:cs typeface="Times New Roman" pitchFamily="18" charset="0"/>
              </a:rPr>
              <a:t>„Montessoriukas“</a:t>
            </a:r>
            <a:r>
              <a:rPr lang="lt-LT" sz="2000" dirty="0" smtClean="0">
                <a:solidFill>
                  <a:srgbClr val="660066"/>
                </a:solidFill>
                <a:latin typeface="Times New Roman" pitchFamily="18" charset="0"/>
                <a:ea typeface="Verdana" pitchFamily="34" charset="0"/>
                <a:cs typeface="Times New Roman" pitchFamily="18" charset="0"/>
              </a:rPr>
              <a:t/>
            </a:r>
            <a:br>
              <a:rPr lang="lt-LT" sz="2000" dirty="0" smtClean="0">
                <a:solidFill>
                  <a:srgbClr val="660066"/>
                </a:solidFill>
                <a:latin typeface="Times New Roman" pitchFamily="18" charset="0"/>
                <a:ea typeface="Verdana" pitchFamily="34" charset="0"/>
                <a:cs typeface="Times New Roman" pitchFamily="18" charset="0"/>
              </a:rPr>
            </a:br>
            <a:r>
              <a:rPr lang="lt-LT" sz="2000" dirty="0" smtClean="0">
                <a:solidFill>
                  <a:srgbClr val="660066"/>
                </a:solidFill>
                <a:latin typeface="Times New Roman" pitchFamily="18" charset="0"/>
                <a:ea typeface="Verdana" pitchFamily="34" charset="0"/>
                <a:cs typeface="Times New Roman" pitchFamily="18" charset="0"/>
              </a:rPr>
              <a:t/>
            </a:r>
            <a:br>
              <a:rPr lang="lt-LT" sz="2000" dirty="0" smtClean="0">
                <a:solidFill>
                  <a:srgbClr val="660066"/>
                </a:solidFill>
                <a:latin typeface="Times New Roman" pitchFamily="18" charset="0"/>
                <a:ea typeface="Verdana" pitchFamily="34" charset="0"/>
                <a:cs typeface="Times New Roman" pitchFamily="18" charset="0"/>
              </a:rPr>
            </a:br>
            <a:r>
              <a:rPr lang="lt-LT" sz="2000" dirty="0">
                <a:solidFill>
                  <a:srgbClr val="660066"/>
                </a:solidFill>
                <a:latin typeface="Times New Roman" pitchFamily="18" charset="0"/>
                <a:ea typeface="Verdana" pitchFamily="34" charset="0"/>
                <a:cs typeface="Times New Roman" pitchFamily="18" charset="0"/>
              </a:rPr>
              <a:t/>
            </a:r>
            <a:br>
              <a:rPr lang="lt-LT" sz="2000" dirty="0">
                <a:solidFill>
                  <a:srgbClr val="660066"/>
                </a:solidFill>
                <a:latin typeface="Times New Roman" pitchFamily="18" charset="0"/>
                <a:ea typeface="Verdana" pitchFamily="34" charset="0"/>
                <a:cs typeface="Times New Roman" pitchFamily="18" charset="0"/>
              </a:rPr>
            </a:br>
            <a:r>
              <a:rPr lang="lt-LT" sz="2000" dirty="0">
                <a:solidFill>
                  <a:srgbClr val="660066"/>
                </a:solidFill>
                <a:latin typeface="Times New Roman" pitchFamily="18" charset="0"/>
                <a:ea typeface="Verdana" pitchFamily="34" charset="0"/>
                <a:cs typeface="Times New Roman" pitchFamily="18" charset="0"/>
              </a:rPr>
              <a:t/>
            </a:r>
            <a:br>
              <a:rPr lang="lt-LT" sz="2000" dirty="0">
                <a:solidFill>
                  <a:srgbClr val="660066"/>
                </a:solidFill>
                <a:latin typeface="Times New Roman" pitchFamily="18" charset="0"/>
                <a:ea typeface="Verdana" pitchFamily="34" charset="0"/>
                <a:cs typeface="Times New Roman" pitchFamily="18" charset="0"/>
              </a:rPr>
            </a:br>
            <a:endParaRPr lang="lt-LT" sz="2000" dirty="0"/>
          </a:p>
        </p:txBody>
      </p:sp>
      <p:sp>
        <p:nvSpPr>
          <p:cNvPr id="3" name="Antrinis pavadinimas 2"/>
          <p:cNvSpPr>
            <a:spLocks noGrp="1"/>
          </p:cNvSpPr>
          <p:nvPr>
            <p:ph type="subTitle" idx="1"/>
          </p:nvPr>
        </p:nvSpPr>
        <p:spPr>
          <a:xfrm>
            <a:off x="467544" y="4005064"/>
            <a:ext cx="8280920" cy="1152128"/>
          </a:xfrm>
        </p:spPr>
        <p:txBody>
          <a:bodyPr/>
          <a:lstStyle/>
          <a:p>
            <a:r>
              <a:rPr lang="lt-LT" sz="2400" dirty="0" smtClean="0">
                <a:solidFill>
                  <a:srgbClr val="660066"/>
                </a:solidFill>
                <a:latin typeface="Times New Roman" pitchFamily="18" charset="0"/>
                <a:ea typeface="Verdana" pitchFamily="34" charset="0"/>
                <a:cs typeface="Times New Roman" pitchFamily="18" charset="0"/>
              </a:rPr>
              <a:t>Čia </a:t>
            </a:r>
            <a:r>
              <a:rPr lang="lt-LT" sz="2400" dirty="0">
                <a:solidFill>
                  <a:srgbClr val="660066"/>
                </a:solidFill>
                <a:latin typeface="Times New Roman" pitchFamily="18" charset="0"/>
                <a:ea typeface="Verdana" pitchFamily="34" charset="0"/>
                <a:cs typeface="Times New Roman" pitchFamily="18" charset="0"/>
              </a:rPr>
              <a:t>tėveliai gali rasti nemažai informacijos </a:t>
            </a:r>
            <a:r>
              <a:rPr lang="lt-LT" sz="2400" dirty="0" smtClean="0">
                <a:solidFill>
                  <a:srgbClr val="660066"/>
                </a:solidFill>
                <a:latin typeface="Times New Roman" pitchFamily="18" charset="0"/>
                <a:ea typeface="Verdana" pitchFamily="34" charset="0"/>
                <a:cs typeface="Times New Roman" pitchFamily="18" charset="0"/>
              </a:rPr>
              <a:t>apie M</a:t>
            </a:r>
            <a:r>
              <a:rPr lang="lt-LT" sz="2400" dirty="0">
                <a:solidFill>
                  <a:srgbClr val="660066"/>
                </a:solidFill>
                <a:latin typeface="Times New Roman" pitchFamily="18" charset="0"/>
                <a:ea typeface="Verdana" pitchFamily="34" charset="0"/>
                <a:cs typeface="Times New Roman" pitchFamily="18" charset="0"/>
              </a:rPr>
              <a:t>. Montessori metodą, skleidžiama pedagoginė patirtis, veikla ir idėjos.</a:t>
            </a:r>
            <a:endParaRPr lang="lt-LT" sz="2400" dirty="0"/>
          </a:p>
        </p:txBody>
      </p:sp>
      <p:sp>
        <p:nvSpPr>
          <p:cNvPr id="1026" name="WordArt 2"/>
          <p:cNvSpPr>
            <a:spLocks noChangeArrowheads="1" noChangeShapeType="1" noTextEdit="1"/>
          </p:cNvSpPr>
          <p:nvPr/>
        </p:nvSpPr>
        <p:spPr bwMode="auto">
          <a:xfrm>
            <a:off x="2915816" y="1556792"/>
            <a:ext cx="3076575" cy="1762125"/>
          </a:xfrm>
          <a:prstGeom prst="rect">
            <a:avLst/>
          </a:prstGeom>
        </p:spPr>
        <p:txBody>
          <a:bodyPr wrap="none" fromWordArt="1">
            <a:prstTxWarp prst="textArchUpPour">
              <a:avLst>
                <a:gd name="adj1" fmla="val 10846006"/>
                <a:gd name="adj2" fmla="val 70297"/>
              </a:avLst>
            </a:prstTxWarp>
          </a:bodyPr>
          <a:lstStyle/>
          <a:p>
            <a:pPr algn="ctr" rtl="0"/>
            <a:r>
              <a:rPr lang="lt-LT" sz="2800" b="1" kern="10" spc="0" dirty="0" smtClean="0">
                <a:ln w="9525">
                  <a:solidFill>
                    <a:srgbClr val="974706"/>
                  </a:solidFill>
                  <a:round/>
                  <a:headEnd/>
                  <a:tailEnd/>
                </a:ln>
                <a:solidFill>
                  <a:srgbClr val="E36C0A"/>
                </a:solidFill>
                <a:effectLst/>
                <a:latin typeface="Monotype Corsiva"/>
              </a:rPr>
              <a:t>Montessoriukas</a:t>
            </a:r>
            <a:endParaRPr lang="lt-LT" sz="2800" b="1" kern="10" spc="0" dirty="0">
              <a:ln w="9525">
                <a:solidFill>
                  <a:srgbClr val="974706"/>
                </a:solidFill>
                <a:round/>
                <a:headEnd/>
                <a:tailEnd/>
              </a:ln>
              <a:solidFill>
                <a:srgbClr val="E36C0A"/>
              </a:solidFill>
              <a:effectLst/>
              <a:latin typeface="Monotype Corsiva"/>
            </a:endParaRPr>
          </a:p>
        </p:txBody>
      </p:sp>
      <p:pic>
        <p:nvPicPr>
          <p:cNvPr id="6" name="Paveikslėlis 5" descr="Children Stick Figures clip art - vector clip art online, royalty ..."/>
          <p:cNvPicPr/>
          <p:nvPr/>
        </p:nvPicPr>
        <p:blipFill>
          <a:blip r:embed="rId4" cstate="print"/>
          <a:srcRect/>
          <a:stretch>
            <a:fillRect/>
          </a:stretch>
        </p:blipFill>
        <p:spPr bwMode="auto">
          <a:xfrm>
            <a:off x="4139952" y="2924944"/>
            <a:ext cx="590550" cy="447675"/>
          </a:xfrm>
          <a:prstGeom prst="rect">
            <a:avLst/>
          </a:prstGeom>
          <a:noFill/>
          <a:ln w="9525">
            <a:noFill/>
            <a:miter lim="800000"/>
            <a:headEnd/>
            <a:tailEnd/>
          </a:ln>
        </p:spPr>
      </p:pic>
    </p:spTree>
    <p:extLst>
      <p:ext uri="{BB962C8B-B14F-4D97-AF65-F5344CB8AC3E}">
        <p14:creationId xmlns:p14="http://schemas.microsoft.com/office/powerpoint/2010/main" xmlns="" val="28634230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6626" name="Antraštė 7"/>
          <p:cNvSpPr>
            <a:spLocks noGrp="1"/>
          </p:cNvSpPr>
          <p:nvPr>
            <p:ph type="ctrTitle"/>
          </p:nvPr>
        </p:nvSpPr>
        <p:spPr>
          <a:xfrm>
            <a:off x="611188" y="476250"/>
            <a:ext cx="7772400" cy="792163"/>
          </a:xfrm>
        </p:spPr>
        <p:txBody>
          <a:bodyPr/>
          <a:lstStyle/>
          <a:p>
            <a:pPr eaLnBrk="1" hangingPunct="1"/>
            <a:r>
              <a:rPr lang="lt-LT" sz="2000" b="1" dirty="0" smtClean="0">
                <a:solidFill>
                  <a:srgbClr val="660066"/>
                </a:solidFill>
                <a:latin typeface="Times New Roman" pitchFamily="18" charset="0"/>
                <a:cs typeface="Times New Roman" pitchFamily="18" charset="0"/>
              </a:rPr>
              <a:t>MINI PROJEKTAS „ŽAISLŲ LIGONINĖ“</a:t>
            </a:r>
          </a:p>
        </p:txBody>
      </p:sp>
      <p:sp>
        <p:nvSpPr>
          <p:cNvPr id="5" name="Turinio vietos rezervavimo ženklas 4"/>
          <p:cNvSpPr>
            <a:spLocks noGrp="1"/>
          </p:cNvSpPr>
          <p:nvPr>
            <p:ph type="subTitle" idx="1"/>
          </p:nvPr>
        </p:nvSpPr>
        <p:spPr/>
        <p:txBody>
          <a:bodyPr/>
          <a:lstStyle/>
          <a:p>
            <a:pPr eaLnBrk="1" hangingPunct="1">
              <a:defRPr/>
            </a:pPr>
            <a:endParaRPr lang="lt-LT" dirty="0" smtClean="0">
              <a:latin typeface="Times New Roman" pitchFamily="18" charset="0"/>
              <a:cs typeface="Times New Roman" pitchFamily="18" charset="0"/>
            </a:endParaRPr>
          </a:p>
          <a:p>
            <a:pPr eaLnBrk="1" hangingPunct="1">
              <a:defRPr/>
            </a:pPr>
            <a:endParaRPr lang="lt-LT" dirty="0"/>
          </a:p>
        </p:txBody>
      </p:sp>
      <p:sp>
        <p:nvSpPr>
          <p:cNvPr id="26628" name="Stačiakampis 8"/>
          <p:cNvSpPr>
            <a:spLocks noChangeArrowheads="1"/>
          </p:cNvSpPr>
          <p:nvPr/>
        </p:nvSpPr>
        <p:spPr bwMode="auto">
          <a:xfrm>
            <a:off x="468313" y="1341438"/>
            <a:ext cx="8135937" cy="1630362"/>
          </a:xfrm>
          <a:prstGeom prst="rect">
            <a:avLst/>
          </a:prstGeom>
          <a:noFill/>
          <a:ln w="9525">
            <a:noFill/>
            <a:miter lim="800000"/>
            <a:headEnd/>
            <a:tailEnd/>
          </a:ln>
        </p:spPr>
        <p:txBody>
          <a:bodyPr>
            <a:spAutoFit/>
          </a:bodyPr>
          <a:lstStyle/>
          <a:p>
            <a:pPr algn="ctr"/>
            <a:r>
              <a:rPr lang="lt-LT" sz="2000" dirty="0">
                <a:solidFill>
                  <a:srgbClr val="660066"/>
                </a:solidFill>
                <a:latin typeface="Times New Roman" pitchFamily="18" charset="0"/>
                <a:cs typeface="Times New Roman" pitchFamily="18" charset="0"/>
              </a:rPr>
              <a:t>Šis projektas džiugina vaikus tuo, kad vienai dienai būna atidaroma „Žaislų ligoninė“, kur jie gali atsinešti savo „sergantį“ žaisliuką ir jį „pagydyti“. Ligoninėje dirbančios gydytojos – auklėtojos, pagal vaikų nusakytus ligų požymius, nustato ligą ir duoda patarimų kaip reikėtų juos gydyti, kad greičiau pasveiktų.</a:t>
            </a:r>
          </a:p>
        </p:txBody>
      </p:sp>
      <p:sp>
        <p:nvSpPr>
          <p:cNvPr id="26629" name="Stačiakampis 9"/>
          <p:cNvSpPr>
            <a:spLocks noChangeArrowheads="1"/>
          </p:cNvSpPr>
          <p:nvPr/>
        </p:nvSpPr>
        <p:spPr bwMode="auto">
          <a:xfrm>
            <a:off x="684213" y="3213100"/>
            <a:ext cx="7704137" cy="1630363"/>
          </a:xfrm>
          <a:prstGeom prst="rect">
            <a:avLst/>
          </a:prstGeom>
          <a:noFill/>
          <a:ln w="9525">
            <a:noFill/>
            <a:miter lim="800000"/>
            <a:headEnd/>
            <a:tailEnd/>
          </a:ln>
        </p:spPr>
        <p:txBody>
          <a:bodyPr>
            <a:spAutoFit/>
          </a:bodyPr>
          <a:lstStyle/>
          <a:p>
            <a:pPr algn="ctr"/>
            <a:r>
              <a:rPr lang="lt-LT" sz="2000" dirty="0">
                <a:solidFill>
                  <a:srgbClr val="660066"/>
                </a:solidFill>
                <a:latin typeface="Times New Roman" pitchFamily="18" charset="0"/>
                <a:cs typeface="Times New Roman" pitchFamily="18" charset="0"/>
              </a:rPr>
              <a:t>Šiemet Šiaulių r. Kairių lopšelyje-darželyje „Spindulėlis“ vyko idėjų mugė „Ugdymo turinio praturtinimas projektine veikla“, kurioje buvo pristatytas šis projektas. Džiugu, kad mūsų projektas buvo nominuotas ir gavome padėką už pristatytą darbą, „kuris atlaikė laiko išbandymus ir neprarado vertės“… </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7650" name="Turinio vietos rezervavimo ženklas 4"/>
          <p:cNvSpPr>
            <a:spLocks noGrp="1"/>
          </p:cNvSpPr>
          <p:nvPr>
            <p:ph type="subTitle" idx="4294967295"/>
          </p:nvPr>
        </p:nvSpPr>
        <p:spPr>
          <a:xfrm>
            <a:off x="0" y="3886200"/>
            <a:ext cx="6400800" cy="1752600"/>
          </a:xfrm>
        </p:spPr>
        <p:txBody>
          <a:bodyPr/>
          <a:lstStyle/>
          <a:p>
            <a:pPr eaLnBrk="1" hangingPunct="1">
              <a:buFont typeface="Arial" charset="0"/>
              <a:buNone/>
            </a:pPr>
            <a:endParaRPr lang="lt-LT" dirty="0" smtClean="0">
              <a:latin typeface="Times New Roman" pitchFamily="18" charset="0"/>
              <a:cs typeface="Times New Roman" pitchFamily="18" charset="0"/>
            </a:endParaRPr>
          </a:p>
          <a:p>
            <a:pPr eaLnBrk="1" hangingPunct="1">
              <a:buFont typeface="Arial" charset="0"/>
              <a:buNone/>
            </a:pPr>
            <a:endParaRPr lang="lt-LT" dirty="0" smtClean="0"/>
          </a:p>
        </p:txBody>
      </p:sp>
      <p:pic>
        <p:nvPicPr>
          <p:cNvPr id="27651" name="Picture 2" descr="C:\Users\NAMAI\Desktop\DSCF4246.JPG"/>
          <p:cNvPicPr>
            <a:picLocks noChangeAspect="1" noChangeArrowheads="1"/>
          </p:cNvPicPr>
          <p:nvPr/>
        </p:nvPicPr>
        <p:blipFill>
          <a:blip r:embed="rId3" cstate="print"/>
          <a:srcRect/>
          <a:stretch>
            <a:fillRect/>
          </a:stretch>
        </p:blipFill>
        <p:spPr bwMode="auto">
          <a:xfrm>
            <a:off x="539750" y="1268413"/>
            <a:ext cx="4383088" cy="3287712"/>
          </a:xfrm>
          <a:prstGeom prst="rect">
            <a:avLst/>
          </a:prstGeom>
          <a:noFill/>
          <a:ln w="9525">
            <a:solidFill>
              <a:srgbClr val="800080"/>
            </a:solidFill>
            <a:miter lim="800000"/>
            <a:headEnd/>
            <a:tailEnd/>
          </a:ln>
        </p:spPr>
      </p:pic>
      <p:pic>
        <p:nvPicPr>
          <p:cNvPr id="27652" name="Picture 3" descr="C:\Users\NAMAI\Desktop\DSCF4227.JPG"/>
          <p:cNvPicPr>
            <a:picLocks noChangeAspect="1" noChangeArrowheads="1"/>
          </p:cNvPicPr>
          <p:nvPr/>
        </p:nvPicPr>
        <p:blipFill>
          <a:blip r:embed="rId4" cstate="print"/>
          <a:srcRect/>
          <a:stretch>
            <a:fillRect/>
          </a:stretch>
        </p:blipFill>
        <p:spPr bwMode="auto">
          <a:xfrm>
            <a:off x="5219700" y="692150"/>
            <a:ext cx="3324225" cy="4432300"/>
          </a:xfrm>
          <a:prstGeom prst="rect">
            <a:avLst/>
          </a:prstGeom>
          <a:noFill/>
          <a:ln w="9525">
            <a:solidFill>
              <a:srgbClr val="660066"/>
            </a:solid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8674" name="Turinio vietos rezervavimo ženklas 4"/>
          <p:cNvSpPr>
            <a:spLocks noGrp="1"/>
          </p:cNvSpPr>
          <p:nvPr>
            <p:ph type="subTitle" idx="4294967295"/>
          </p:nvPr>
        </p:nvSpPr>
        <p:spPr>
          <a:xfrm>
            <a:off x="0" y="3886200"/>
            <a:ext cx="6400800" cy="1752600"/>
          </a:xfrm>
        </p:spPr>
        <p:txBody>
          <a:bodyPr/>
          <a:lstStyle/>
          <a:p>
            <a:pPr eaLnBrk="1" hangingPunct="1">
              <a:buFont typeface="Arial" charset="0"/>
              <a:buNone/>
            </a:pPr>
            <a:endParaRPr lang="lt-LT" dirty="0" smtClean="0">
              <a:latin typeface="Times New Roman" pitchFamily="18" charset="0"/>
              <a:cs typeface="Times New Roman" pitchFamily="18" charset="0"/>
            </a:endParaRPr>
          </a:p>
          <a:p>
            <a:pPr eaLnBrk="1" hangingPunct="1">
              <a:buFont typeface="Arial" charset="0"/>
              <a:buNone/>
            </a:pPr>
            <a:endParaRPr lang="lt-LT" dirty="0" smtClean="0"/>
          </a:p>
        </p:txBody>
      </p:sp>
      <p:pic>
        <p:nvPicPr>
          <p:cNvPr id="28675" name="Picture 3" descr="C:\Users\NAMAI\Desktop\DSCF4242.JPG"/>
          <p:cNvPicPr>
            <a:picLocks noChangeAspect="1" noChangeArrowheads="1"/>
          </p:cNvPicPr>
          <p:nvPr/>
        </p:nvPicPr>
        <p:blipFill>
          <a:blip r:embed="rId3" cstate="print"/>
          <a:srcRect/>
          <a:stretch>
            <a:fillRect/>
          </a:stretch>
        </p:blipFill>
        <p:spPr bwMode="auto">
          <a:xfrm>
            <a:off x="468313" y="1196975"/>
            <a:ext cx="4895850" cy="3671888"/>
          </a:xfrm>
          <a:prstGeom prst="rect">
            <a:avLst/>
          </a:prstGeom>
          <a:noFill/>
          <a:ln w="9525">
            <a:solidFill>
              <a:srgbClr val="800080"/>
            </a:solidFill>
            <a:miter lim="800000"/>
            <a:headEnd/>
            <a:tailEnd/>
          </a:ln>
        </p:spPr>
      </p:pic>
      <p:pic>
        <p:nvPicPr>
          <p:cNvPr id="28676" name="Picture 4" descr="C:\Users\NAMAI\Desktop\20160923_144250.jpg"/>
          <p:cNvPicPr>
            <a:picLocks noChangeAspect="1" noChangeArrowheads="1"/>
          </p:cNvPicPr>
          <p:nvPr/>
        </p:nvPicPr>
        <p:blipFill>
          <a:blip r:embed="rId4" cstate="print"/>
          <a:srcRect/>
          <a:stretch>
            <a:fillRect/>
          </a:stretch>
        </p:blipFill>
        <p:spPr bwMode="auto">
          <a:xfrm>
            <a:off x="5580063" y="188913"/>
            <a:ext cx="2825750" cy="5024437"/>
          </a:xfrm>
          <a:prstGeom prst="rect">
            <a:avLst/>
          </a:prstGeom>
          <a:noFill/>
          <a:ln w="9525">
            <a:solidFill>
              <a:srgbClr val="800080"/>
            </a:solid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9698" name="Antraštė 4"/>
          <p:cNvSpPr>
            <a:spLocks noGrp="1"/>
          </p:cNvSpPr>
          <p:nvPr>
            <p:ph type="title"/>
          </p:nvPr>
        </p:nvSpPr>
        <p:spPr>
          <a:xfrm>
            <a:off x="457200" y="274638"/>
            <a:ext cx="8229600" cy="777875"/>
          </a:xfrm>
        </p:spPr>
        <p:txBody>
          <a:bodyPr/>
          <a:lstStyle/>
          <a:p>
            <a:pPr eaLnBrk="1" hangingPunct="1"/>
            <a:r>
              <a:rPr lang="lt-LT" dirty="0" smtClean="0">
                <a:solidFill>
                  <a:srgbClr val="660066"/>
                </a:solidFill>
                <a:latin typeface="Monotype Corsiva" pitchFamily="66" charset="0"/>
              </a:rPr>
              <a:t/>
            </a:r>
            <a:br>
              <a:rPr lang="lt-LT" dirty="0" smtClean="0">
                <a:solidFill>
                  <a:srgbClr val="660066"/>
                </a:solidFill>
                <a:latin typeface="Monotype Corsiva" pitchFamily="66" charset="0"/>
              </a:rPr>
            </a:br>
            <a:r>
              <a:rPr lang="lt-LT" dirty="0" smtClean="0">
                <a:solidFill>
                  <a:srgbClr val="660066"/>
                </a:solidFill>
                <a:latin typeface="Times New Roman" pitchFamily="18" charset="0"/>
                <a:cs typeface="Times New Roman" pitchFamily="18" charset="0"/>
              </a:rPr>
              <a:t>Gyvenimo praktikos pratimai</a:t>
            </a:r>
            <a:r>
              <a:rPr lang="lt-LT" dirty="0" smtClean="0">
                <a:solidFill>
                  <a:srgbClr val="660066"/>
                </a:solidFill>
                <a:latin typeface="Monotype Corsiva" pitchFamily="66" charset="0"/>
              </a:rPr>
              <a:t/>
            </a:r>
            <a:br>
              <a:rPr lang="lt-LT" dirty="0" smtClean="0">
                <a:solidFill>
                  <a:srgbClr val="660066"/>
                </a:solidFill>
                <a:latin typeface="Monotype Corsiva" pitchFamily="66" charset="0"/>
              </a:rPr>
            </a:br>
            <a:endParaRPr lang="lt-LT" dirty="0" smtClean="0"/>
          </a:p>
        </p:txBody>
      </p:sp>
      <p:pic>
        <p:nvPicPr>
          <p:cNvPr id="29699" name="Picture 1" descr="C:\Users\NAMAI\Desktop\pranesimui 2015.04\DSCF4041.JPG"/>
          <p:cNvPicPr>
            <a:picLocks noGrp="1" noChangeAspect="1" noChangeArrowheads="1"/>
          </p:cNvPicPr>
          <p:nvPr>
            <p:ph sz="half" idx="2"/>
          </p:nvPr>
        </p:nvPicPr>
        <p:blipFill>
          <a:blip r:embed="rId3" cstate="print"/>
          <a:srcRect/>
          <a:stretch>
            <a:fillRect/>
          </a:stretch>
        </p:blipFill>
        <p:spPr>
          <a:xfrm>
            <a:off x="684213" y="1412875"/>
            <a:ext cx="3455987" cy="4606925"/>
          </a:xfrm>
          <a:ln>
            <a:solidFill>
              <a:srgbClr val="660066"/>
            </a:solidFill>
          </a:ln>
        </p:spPr>
      </p:pic>
      <p:sp>
        <p:nvSpPr>
          <p:cNvPr id="29700" name="Teksto vietos rezervavimo ženklas 7"/>
          <p:cNvSpPr>
            <a:spLocks noGrp="1"/>
          </p:cNvSpPr>
          <p:nvPr>
            <p:ph type="body" sz="quarter" idx="3"/>
          </p:nvPr>
        </p:nvSpPr>
        <p:spPr>
          <a:xfrm>
            <a:off x="4645025" y="1268413"/>
            <a:ext cx="4041775" cy="1584325"/>
          </a:xfrm>
        </p:spPr>
        <p:txBody>
          <a:bodyPr/>
          <a:lstStyle/>
          <a:p>
            <a:pPr algn="ctr" eaLnBrk="1" hangingPunct="1"/>
            <a:r>
              <a:rPr lang="lt-LT" b="0" dirty="0" smtClean="0">
                <a:solidFill>
                  <a:srgbClr val="660066"/>
                </a:solidFill>
                <a:latin typeface="Monotype Corsiva" pitchFamily="66" charset="0"/>
              </a:rPr>
              <a:t> </a:t>
            </a:r>
            <a:endParaRPr lang="lt-LT" sz="2000" b="0" dirty="0" smtClean="0">
              <a:solidFill>
                <a:srgbClr val="660066"/>
              </a:solidFill>
              <a:latin typeface="Times New Roman" pitchFamily="18" charset="0"/>
              <a:cs typeface="Times New Roman" pitchFamily="18" charset="0"/>
            </a:endParaRPr>
          </a:p>
        </p:txBody>
      </p:sp>
      <p:pic>
        <p:nvPicPr>
          <p:cNvPr id="29701" name="Picture 2" descr="C:\Users\NAMAI\Desktop\pranesimui 2015.04\P1011735.JPG"/>
          <p:cNvPicPr>
            <a:picLocks noGrp="1" noChangeAspect="1" noChangeArrowheads="1"/>
          </p:cNvPicPr>
          <p:nvPr>
            <p:ph sz="quarter" idx="4"/>
          </p:nvPr>
        </p:nvPicPr>
        <p:blipFill>
          <a:blip r:embed="rId4" cstate="print"/>
          <a:srcRect/>
          <a:stretch>
            <a:fillRect/>
          </a:stretch>
        </p:blipFill>
        <p:spPr>
          <a:xfrm>
            <a:off x="4500563" y="1773238"/>
            <a:ext cx="4041775" cy="3032125"/>
          </a:xfrm>
          <a:ln>
            <a:solidFill>
              <a:srgbClr val="660066"/>
            </a:solid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30722" name="Picture 2" descr="C:\Users\NAMAI\Desktop\pranesimui 2015.04\P1011748.JPG"/>
          <p:cNvPicPr>
            <a:picLocks noGrp="1" noChangeAspect="1" noChangeArrowheads="1"/>
          </p:cNvPicPr>
          <p:nvPr>
            <p:ph sz="half" idx="1"/>
          </p:nvPr>
        </p:nvPicPr>
        <p:blipFill>
          <a:blip r:embed="rId3" cstate="print"/>
          <a:srcRect/>
          <a:stretch>
            <a:fillRect/>
          </a:stretch>
        </p:blipFill>
        <p:spPr>
          <a:xfrm>
            <a:off x="684213" y="260350"/>
            <a:ext cx="4032250" cy="3024188"/>
          </a:xfrm>
          <a:ln>
            <a:solidFill>
              <a:srgbClr val="660066"/>
            </a:solidFill>
          </a:ln>
        </p:spPr>
      </p:pic>
      <p:pic>
        <p:nvPicPr>
          <p:cNvPr id="30723" name="Picture 3" descr="C:\Users\NAMAI\Desktop\pranesimui 2015.04\P1011749.JPG"/>
          <p:cNvPicPr>
            <a:picLocks noGrp="1" noChangeAspect="1" noChangeArrowheads="1"/>
          </p:cNvPicPr>
          <p:nvPr>
            <p:ph sz="half" idx="2"/>
          </p:nvPr>
        </p:nvPicPr>
        <p:blipFill>
          <a:blip r:embed="rId4" cstate="print"/>
          <a:srcRect/>
          <a:stretch>
            <a:fillRect/>
          </a:stretch>
        </p:blipFill>
        <p:spPr>
          <a:xfrm>
            <a:off x="684213" y="3429000"/>
            <a:ext cx="4038600" cy="3028950"/>
          </a:xfrm>
          <a:ln>
            <a:solidFill>
              <a:srgbClr val="660066"/>
            </a:solidFill>
          </a:ln>
        </p:spPr>
      </p:pic>
      <p:pic>
        <p:nvPicPr>
          <p:cNvPr id="30724" name="Picture 5" descr="https://fbcdn-sphotos-h-a.akamaihd.net/hphotos-ak-xpf1/v/t34.0-12/11079775_877073465682847_1527717306_n.jpg?oh=db268f47a5690f8a36861ea1b10521b8&amp;oe=551311CA&amp;__gda__=1427310042_f4990299990ebdf740756e7dbc6200a7"/>
          <p:cNvPicPr>
            <a:picLocks noChangeAspect="1" noChangeArrowheads="1"/>
          </p:cNvPicPr>
          <p:nvPr/>
        </p:nvPicPr>
        <p:blipFill>
          <a:blip r:embed="rId5" cstate="print"/>
          <a:srcRect/>
          <a:stretch>
            <a:fillRect/>
          </a:stretch>
        </p:blipFill>
        <p:spPr bwMode="auto">
          <a:xfrm>
            <a:off x="5435600" y="476250"/>
            <a:ext cx="2741613" cy="4745038"/>
          </a:xfrm>
          <a:prstGeom prst="rect">
            <a:avLst/>
          </a:prstGeom>
          <a:noFill/>
          <a:ln w="9525">
            <a:solidFill>
              <a:srgbClr val="660066"/>
            </a:solid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5362" name="Content Placeholder 2"/>
          <p:cNvSpPr>
            <a:spLocks noGrp="1"/>
          </p:cNvSpPr>
          <p:nvPr>
            <p:ph type="body" idx="1"/>
          </p:nvPr>
        </p:nvSpPr>
        <p:spPr/>
        <p:txBody>
          <a:bodyPr/>
          <a:lstStyle/>
          <a:p>
            <a:pPr algn="ctr" eaLnBrk="1" hangingPunct="1">
              <a:defRPr/>
            </a:pPr>
            <a:endParaRPr lang="lt-LT" sz="1600" dirty="0" smtClean="0">
              <a:solidFill>
                <a:srgbClr val="660066"/>
              </a:solidFill>
              <a:latin typeface="Monotype Corsiva" pitchFamily="66" charset="0"/>
            </a:endParaRPr>
          </a:p>
          <a:p>
            <a:pPr algn="ctr" eaLnBrk="1" hangingPunct="1">
              <a:defRPr/>
            </a:pPr>
            <a:endParaRPr lang="en-US" dirty="0" smtClean="0">
              <a:latin typeface="Gulim"/>
              <a:ea typeface="Gulim"/>
              <a:cs typeface="Gulim"/>
            </a:endParaRPr>
          </a:p>
        </p:txBody>
      </p:sp>
      <p:sp>
        <p:nvSpPr>
          <p:cNvPr id="14339" name="Stačiakampis 1"/>
          <p:cNvSpPr>
            <a:spLocks noChangeArrowheads="1"/>
          </p:cNvSpPr>
          <p:nvPr/>
        </p:nvSpPr>
        <p:spPr bwMode="auto">
          <a:xfrm>
            <a:off x="3851275" y="1341438"/>
            <a:ext cx="4465638" cy="4524375"/>
          </a:xfrm>
          <a:prstGeom prst="rect">
            <a:avLst/>
          </a:prstGeom>
          <a:noFill/>
          <a:ln w="9525">
            <a:noFill/>
            <a:miter lim="800000"/>
            <a:headEnd/>
            <a:tailEnd/>
          </a:ln>
        </p:spPr>
        <p:txBody>
          <a:bodyPr>
            <a:spAutoFit/>
          </a:bodyPr>
          <a:lstStyle/>
          <a:p>
            <a:pPr algn="ctr"/>
            <a:endParaRPr lang="lt-LT" b="1" dirty="0">
              <a:solidFill>
                <a:srgbClr val="660066"/>
              </a:solidFill>
              <a:latin typeface="Times New Roman" pitchFamily="18" charset="0"/>
              <a:cs typeface="Times New Roman" pitchFamily="18" charset="0"/>
            </a:endParaRPr>
          </a:p>
          <a:p>
            <a:pPr algn="ctr"/>
            <a:r>
              <a:rPr lang="lt-LT" b="1" dirty="0">
                <a:solidFill>
                  <a:srgbClr val="660066"/>
                </a:solidFill>
                <a:latin typeface="Times New Roman" pitchFamily="18" charset="0"/>
                <a:cs typeface="Times New Roman" pitchFamily="18" charset="0"/>
              </a:rPr>
              <a:t>Istorija mums padiktavo kelią, kurį nuėję, labai pasiilgome tiesos </a:t>
            </a:r>
          </a:p>
          <a:p>
            <a:pPr algn="ctr"/>
            <a:r>
              <a:rPr lang="lt-LT" b="1" dirty="0">
                <a:solidFill>
                  <a:srgbClr val="660066"/>
                </a:solidFill>
                <a:latin typeface="Times New Roman" pitchFamily="18" charset="0"/>
                <a:cs typeface="Times New Roman" pitchFamily="18" charset="0"/>
              </a:rPr>
              <a:t>ir atviros širdies. Vaikai, paaugliai, jaunimas, ištroškę tiesos ir </a:t>
            </a:r>
          </a:p>
          <a:p>
            <a:pPr algn="ctr"/>
            <a:r>
              <a:rPr lang="lt-LT" b="1" dirty="0">
                <a:solidFill>
                  <a:srgbClr val="660066"/>
                </a:solidFill>
                <a:latin typeface="Times New Roman" pitchFamily="18" charset="0"/>
                <a:cs typeface="Times New Roman" pitchFamily="18" charset="0"/>
              </a:rPr>
              <a:t>teisybės bei žmogiško dvasingumo, šių vertybių ieško įvairiais </a:t>
            </a:r>
          </a:p>
          <a:p>
            <a:pPr algn="ctr"/>
            <a:r>
              <a:rPr lang="lt-LT" b="1" dirty="0">
                <a:solidFill>
                  <a:srgbClr val="660066"/>
                </a:solidFill>
                <a:latin typeface="Times New Roman" pitchFamily="18" charset="0"/>
                <a:cs typeface="Times New Roman" pitchFamily="18" charset="0"/>
              </a:rPr>
              <a:t>keliais, įvairiuose šaltiniuose. Neturėdami pažinimo patirties, </a:t>
            </a:r>
          </a:p>
          <a:p>
            <a:pPr algn="ctr"/>
            <a:r>
              <a:rPr lang="lt-LT" b="1" dirty="0">
                <a:solidFill>
                  <a:srgbClr val="660066"/>
                </a:solidFill>
                <a:latin typeface="Times New Roman" pitchFamily="18" charset="0"/>
                <a:cs typeface="Times New Roman" pitchFamily="18" charset="0"/>
              </a:rPr>
              <a:t>neretai užkimbame ant netikrų  pranašų „kabliukų“...</a:t>
            </a:r>
          </a:p>
          <a:p>
            <a:pPr algn="ctr"/>
            <a:endParaRPr lang="lt-LT" b="1" dirty="0">
              <a:solidFill>
                <a:srgbClr val="660066"/>
              </a:solidFill>
              <a:latin typeface="Times New Roman" pitchFamily="18" charset="0"/>
              <a:cs typeface="Times New Roman" pitchFamily="18" charset="0"/>
            </a:endParaRPr>
          </a:p>
          <a:p>
            <a:pPr algn="ctr"/>
            <a:endParaRPr lang="lt-LT" b="1" dirty="0">
              <a:solidFill>
                <a:srgbClr val="660066"/>
              </a:solidFill>
              <a:latin typeface="Times New Roman" pitchFamily="18" charset="0"/>
              <a:cs typeface="Times New Roman" pitchFamily="18" charset="0"/>
            </a:endParaRPr>
          </a:p>
          <a:p>
            <a:pPr algn="ctr"/>
            <a:r>
              <a:rPr lang="lt-LT" b="1" dirty="0">
                <a:solidFill>
                  <a:srgbClr val="660066"/>
                </a:solidFill>
                <a:latin typeface="Times New Roman" pitchFamily="18" charset="0"/>
                <a:cs typeface="Times New Roman" pitchFamily="18" charset="0"/>
              </a:rPr>
              <a:t>Gaila, bet apie M. Montessori sistemą sužinojome vėliausiai. </a:t>
            </a:r>
          </a:p>
          <a:p>
            <a:pPr algn="ctr"/>
            <a:r>
              <a:rPr lang="lt-LT" b="1" dirty="0">
                <a:solidFill>
                  <a:srgbClr val="660066"/>
                </a:solidFill>
                <a:latin typeface="Times New Roman" pitchFamily="18" charset="0"/>
                <a:cs typeface="Times New Roman" pitchFamily="18" charset="0"/>
              </a:rPr>
              <a:t>Nors geriau vėliau negu niekada...</a:t>
            </a:r>
            <a:endParaRPr lang="lt-LT" dirty="0">
              <a:solidFill>
                <a:srgbClr val="660066"/>
              </a:solidFill>
              <a:latin typeface="Times New Roman" pitchFamily="18" charset="0"/>
              <a:cs typeface="Times New Roman" pitchFamily="18" charset="0"/>
            </a:endParaRPr>
          </a:p>
        </p:txBody>
      </p:sp>
      <p:pic>
        <p:nvPicPr>
          <p:cNvPr id="14340" name="Picture 5" descr="C:\Users\NAMAI\Desktop\20160923_143314_001.jpg"/>
          <p:cNvPicPr>
            <a:picLocks noChangeAspect="1" noChangeArrowheads="1"/>
          </p:cNvPicPr>
          <p:nvPr/>
        </p:nvPicPr>
        <p:blipFill>
          <a:blip r:embed="rId3" cstate="print"/>
          <a:srcRect/>
          <a:stretch>
            <a:fillRect/>
          </a:stretch>
        </p:blipFill>
        <p:spPr bwMode="auto">
          <a:xfrm>
            <a:off x="250825" y="620713"/>
            <a:ext cx="3281363" cy="58816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31746" name="Picture 2" descr="C:\Users\NAMAI\Desktop\11079111_877073699016157_1111118829_n.jpg"/>
          <p:cNvPicPr>
            <a:picLocks noChangeAspect="1" noChangeArrowheads="1"/>
          </p:cNvPicPr>
          <p:nvPr/>
        </p:nvPicPr>
        <p:blipFill>
          <a:blip r:embed="rId3" cstate="print"/>
          <a:srcRect/>
          <a:stretch>
            <a:fillRect/>
          </a:stretch>
        </p:blipFill>
        <p:spPr bwMode="auto">
          <a:xfrm>
            <a:off x="5364163" y="333375"/>
            <a:ext cx="2857500" cy="4824413"/>
          </a:xfrm>
          <a:prstGeom prst="rect">
            <a:avLst/>
          </a:prstGeom>
          <a:noFill/>
          <a:ln w="9525">
            <a:solidFill>
              <a:srgbClr val="660066"/>
            </a:solidFill>
            <a:miter lim="800000"/>
            <a:headEnd/>
            <a:tailEnd/>
          </a:ln>
        </p:spPr>
      </p:pic>
      <p:pic>
        <p:nvPicPr>
          <p:cNvPr id="31747" name="Picture 2" descr="C:\Users\NAMAI\Desktop\pranesimui 2015.04\P1011793.JPG"/>
          <p:cNvPicPr>
            <a:picLocks noGrp="1" noChangeAspect="1" noChangeArrowheads="1"/>
          </p:cNvPicPr>
          <p:nvPr>
            <p:ph sz="half" idx="1"/>
          </p:nvPr>
        </p:nvPicPr>
        <p:blipFill>
          <a:blip r:embed="rId4" cstate="print"/>
          <a:srcRect/>
          <a:stretch>
            <a:fillRect/>
          </a:stretch>
        </p:blipFill>
        <p:spPr>
          <a:xfrm>
            <a:off x="457200" y="1189038"/>
            <a:ext cx="4475163" cy="3355975"/>
          </a:xfrm>
          <a:ln>
            <a:solidFill>
              <a:srgbClr val="660066"/>
            </a:solid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32770" name="Picture 2" descr="C:\Users\NAMAI\Desktop\pranesimui 2015.04\P1011736.JPG"/>
          <p:cNvPicPr>
            <a:picLocks noGrp="1" noChangeAspect="1" noChangeArrowheads="1"/>
          </p:cNvPicPr>
          <p:nvPr>
            <p:ph sz="half" idx="1"/>
          </p:nvPr>
        </p:nvPicPr>
        <p:blipFill>
          <a:blip r:embed="rId3" cstate="print"/>
          <a:srcRect/>
          <a:stretch>
            <a:fillRect/>
          </a:stretch>
        </p:blipFill>
        <p:spPr>
          <a:xfrm>
            <a:off x="395288" y="1331913"/>
            <a:ext cx="4327525" cy="3246437"/>
          </a:xfrm>
          <a:ln>
            <a:solidFill>
              <a:srgbClr val="660066"/>
            </a:solidFill>
          </a:ln>
        </p:spPr>
      </p:pic>
      <p:pic>
        <p:nvPicPr>
          <p:cNvPr id="32771" name="Picture 3" descr="E:\Loreto's Documents\spinduleliu foto\2010-2011m.m\2011-04-08, ekskursija į virtuvę, mišrainės gamyba\Picture 075.jpg"/>
          <p:cNvPicPr>
            <a:picLocks noGrp="1" noChangeAspect="1" noChangeArrowheads="1"/>
          </p:cNvPicPr>
          <p:nvPr>
            <p:ph sz="half" idx="2"/>
          </p:nvPr>
        </p:nvPicPr>
        <p:blipFill>
          <a:blip r:embed="rId4" cstate="print"/>
          <a:srcRect/>
          <a:stretch>
            <a:fillRect/>
          </a:stretch>
        </p:blipFill>
        <p:spPr>
          <a:xfrm>
            <a:off x="5003800" y="692150"/>
            <a:ext cx="3394075" cy="4525963"/>
          </a:xfrm>
          <a:ln>
            <a:solidFill>
              <a:srgbClr val="660066"/>
            </a:solid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3794" name="Antraštė 5"/>
          <p:cNvSpPr>
            <a:spLocks noGrp="1"/>
          </p:cNvSpPr>
          <p:nvPr>
            <p:ph type="title"/>
          </p:nvPr>
        </p:nvSpPr>
        <p:spPr>
          <a:xfrm>
            <a:off x="457200" y="274638"/>
            <a:ext cx="8229600" cy="633412"/>
          </a:xfrm>
        </p:spPr>
        <p:txBody>
          <a:bodyPr/>
          <a:lstStyle/>
          <a:p>
            <a:pPr eaLnBrk="1" hangingPunct="1"/>
            <a:r>
              <a:rPr lang="lt-LT" sz="3200" dirty="0" smtClean="0">
                <a:solidFill>
                  <a:srgbClr val="660066"/>
                </a:solidFill>
                <a:latin typeface="Times New Roman" pitchFamily="18" charset="0"/>
                <a:cs typeface="Times New Roman" pitchFamily="18" charset="0"/>
              </a:rPr>
              <a:t>Smulkiosios motorikos lavinimas</a:t>
            </a:r>
          </a:p>
        </p:txBody>
      </p:sp>
      <p:pic>
        <p:nvPicPr>
          <p:cNvPr id="33795" name="Picture 2" descr="C:\Users\NAMAI\Desktop\pranesimui 2015.04\DSCF4021.JPG"/>
          <p:cNvPicPr>
            <a:picLocks noGrp="1" noChangeAspect="1" noChangeArrowheads="1"/>
          </p:cNvPicPr>
          <p:nvPr>
            <p:ph sz="half" idx="1"/>
          </p:nvPr>
        </p:nvPicPr>
        <p:blipFill>
          <a:blip r:embed="rId3" cstate="print"/>
          <a:srcRect/>
          <a:stretch>
            <a:fillRect/>
          </a:stretch>
        </p:blipFill>
        <p:spPr>
          <a:xfrm>
            <a:off x="4716463" y="3860800"/>
            <a:ext cx="3527425" cy="2646363"/>
          </a:xfrm>
          <a:ln>
            <a:solidFill>
              <a:srgbClr val="660066"/>
            </a:solidFill>
          </a:ln>
        </p:spPr>
      </p:pic>
      <p:pic>
        <p:nvPicPr>
          <p:cNvPr id="33796" name="Picture 3" descr="C:\Users\NAMAI\Desktop\pranesimui 2015.04\DSCF4033.JPG"/>
          <p:cNvPicPr>
            <a:picLocks noGrp="1" noChangeAspect="1" noChangeArrowheads="1"/>
          </p:cNvPicPr>
          <p:nvPr>
            <p:ph sz="half" idx="2"/>
          </p:nvPr>
        </p:nvPicPr>
        <p:blipFill>
          <a:blip r:embed="rId4" cstate="print"/>
          <a:srcRect/>
          <a:stretch>
            <a:fillRect/>
          </a:stretch>
        </p:blipFill>
        <p:spPr>
          <a:xfrm>
            <a:off x="4716463" y="1125538"/>
            <a:ext cx="3359150" cy="2519362"/>
          </a:xfrm>
          <a:ln>
            <a:solidFill>
              <a:srgbClr val="660066"/>
            </a:solidFill>
          </a:ln>
        </p:spPr>
      </p:pic>
      <p:pic>
        <p:nvPicPr>
          <p:cNvPr id="33797" name="Picture 4" descr="C:\Users\NAMAI\Desktop\pranesimui 2015.04\DSCF4914.JPG"/>
          <p:cNvPicPr>
            <a:picLocks noChangeAspect="1" noChangeArrowheads="1"/>
          </p:cNvPicPr>
          <p:nvPr/>
        </p:nvPicPr>
        <p:blipFill>
          <a:blip r:embed="rId5" cstate="print"/>
          <a:srcRect/>
          <a:stretch>
            <a:fillRect/>
          </a:stretch>
        </p:blipFill>
        <p:spPr bwMode="auto">
          <a:xfrm>
            <a:off x="755650" y="1052513"/>
            <a:ext cx="3240088" cy="4725987"/>
          </a:xfrm>
          <a:prstGeom prst="rect">
            <a:avLst/>
          </a:prstGeom>
          <a:noFill/>
          <a:ln w="9525">
            <a:solidFill>
              <a:srgbClr val="660066"/>
            </a:solid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34818" name="Picture 2" descr="C:\Users\NAMAI\Desktop\pranesimui 2015.04\DSCF4935.JPG"/>
          <p:cNvPicPr>
            <a:picLocks noGrp="1" noChangeAspect="1" noChangeArrowheads="1"/>
          </p:cNvPicPr>
          <p:nvPr>
            <p:ph sz="half" idx="1"/>
          </p:nvPr>
        </p:nvPicPr>
        <p:blipFill>
          <a:blip r:embed="rId3" cstate="print"/>
          <a:srcRect/>
          <a:stretch>
            <a:fillRect/>
          </a:stretch>
        </p:blipFill>
        <p:spPr>
          <a:xfrm>
            <a:off x="468313" y="765175"/>
            <a:ext cx="3394075" cy="4525963"/>
          </a:xfrm>
          <a:ln>
            <a:solidFill>
              <a:srgbClr val="660066"/>
            </a:solidFill>
          </a:ln>
        </p:spPr>
      </p:pic>
      <p:pic>
        <p:nvPicPr>
          <p:cNvPr id="34819" name="Picture 3" descr="C:\Users\NAMAI\Desktop\pranesimui 2015.04\DSCF4025.JPG"/>
          <p:cNvPicPr>
            <a:picLocks noChangeAspect="1" noChangeArrowheads="1"/>
          </p:cNvPicPr>
          <p:nvPr/>
        </p:nvPicPr>
        <p:blipFill>
          <a:blip r:embed="rId4" cstate="print"/>
          <a:srcRect/>
          <a:stretch>
            <a:fillRect/>
          </a:stretch>
        </p:blipFill>
        <p:spPr bwMode="auto">
          <a:xfrm>
            <a:off x="4787900" y="404813"/>
            <a:ext cx="3816350" cy="2862262"/>
          </a:xfrm>
          <a:prstGeom prst="rect">
            <a:avLst/>
          </a:prstGeom>
          <a:noFill/>
          <a:ln w="9525">
            <a:solidFill>
              <a:srgbClr val="660066"/>
            </a:solidFill>
            <a:miter lim="800000"/>
            <a:headEnd/>
            <a:tailEnd/>
          </a:ln>
        </p:spPr>
      </p:pic>
      <p:pic>
        <p:nvPicPr>
          <p:cNvPr id="34820" name="Picture 4" descr="C:\Users\NAMAI\Desktop\pranesimui 2015.04\P1011741.JPG"/>
          <p:cNvPicPr>
            <a:picLocks noChangeAspect="1" noChangeArrowheads="1"/>
          </p:cNvPicPr>
          <p:nvPr/>
        </p:nvPicPr>
        <p:blipFill>
          <a:blip r:embed="rId5" cstate="print"/>
          <a:srcRect/>
          <a:stretch>
            <a:fillRect/>
          </a:stretch>
        </p:blipFill>
        <p:spPr bwMode="auto">
          <a:xfrm>
            <a:off x="4140200" y="3573463"/>
            <a:ext cx="3960813" cy="2970212"/>
          </a:xfrm>
          <a:prstGeom prst="rect">
            <a:avLst/>
          </a:prstGeom>
          <a:noFill/>
          <a:ln w="9525">
            <a:solidFill>
              <a:srgbClr val="660066"/>
            </a:solid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35842" name="Picture 3" descr="E:\Loreto's Documents\spinduleliu foto\2013-2014\skanios spalvos\PA151487.JPG"/>
          <p:cNvPicPr>
            <a:picLocks noGrp="1" noChangeAspect="1" noChangeArrowheads="1"/>
          </p:cNvPicPr>
          <p:nvPr>
            <p:ph sz="half" idx="2"/>
          </p:nvPr>
        </p:nvPicPr>
        <p:blipFill>
          <a:blip r:embed="rId3" cstate="print"/>
          <a:srcRect/>
          <a:stretch>
            <a:fillRect/>
          </a:stretch>
        </p:blipFill>
        <p:spPr>
          <a:xfrm>
            <a:off x="539750" y="260350"/>
            <a:ext cx="3671888" cy="2754313"/>
          </a:xfrm>
          <a:ln>
            <a:solidFill>
              <a:srgbClr val="660066"/>
            </a:solidFill>
          </a:ln>
        </p:spPr>
      </p:pic>
      <p:pic>
        <p:nvPicPr>
          <p:cNvPr id="35843" name="Picture 4" descr="E:\Loreto's Documents\spinduleliu foto\2013-2014\skanios spalvos\PA151488.JPG"/>
          <p:cNvPicPr>
            <a:picLocks noGrp="1" noChangeAspect="1" noChangeArrowheads="1"/>
          </p:cNvPicPr>
          <p:nvPr>
            <p:ph sz="quarter" idx="4"/>
          </p:nvPr>
        </p:nvPicPr>
        <p:blipFill>
          <a:blip r:embed="rId4" cstate="print"/>
          <a:srcRect/>
          <a:stretch>
            <a:fillRect/>
          </a:stretch>
        </p:blipFill>
        <p:spPr>
          <a:xfrm>
            <a:off x="4500563" y="260350"/>
            <a:ext cx="3671887" cy="2751138"/>
          </a:xfrm>
          <a:ln>
            <a:solidFill>
              <a:srgbClr val="660066"/>
            </a:solidFill>
          </a:ln>
        </p:spPr>
      </p:pic>
      <p:pic>
        <p:nvPicPr>
          <p:cNvPr id="35844" name="Picture 1" descr="C:\Users\NAMAI\Desktop\pranesimui 2015.04\DSCF4933.JPG"/>
          <p:cNvPicPr>
            <a:picLocks noChangeAspect="1" noChangeArrowheads="1"/>
          </p:cNvPicPr>
          <p:nvPr/>
        </p:nvPicPr>
        <p:blipFill>
          <a:blip r:embed="rId5" cstate="print"/>
          <a:srcRect/>
          <a:stretch>
            <a:fillRect/>
          </a:stretch>
        </p:blipFill>
        <p:spPr bwMode="auto">
          <a:xfrm>
            <a:off x="539750" y="3284538"/>
            <a:ext cx="3600450" cy="2700337"/>
          </a:xfrm>
          <a:prstGeom prst="rect">
            <a:avLst/>
          </a:prstGeom>
          <a:noFill/>
          <a:ln w="9525">
            <a:solidFill>
              <a:srgbClr val="660066"/>
            </a:solidFill>
            <a:miter lim="800000"/>
            <a:headEnd/>
            <a:tailEnd/>
          </a:ln>
        </p:spPr>
      </p:pic>
      <p:sp>
        <p:nvSpPr>
          <p:cNvPr id="35845" name="Antraštė 6"/>
          <p:cNvSpPr txBox="1">
            <a:spLocks/>
          </p:cNvSpPr>
          <p:nvPr/>
        </p:nvSpPr>
        <p:spPr bwMode="auto">
          <a:xfrm>
            <a:off x="4500563" y="3914775"/>
            <a:ext cx="4175125" cy="719138"/>
          </a:xfrm>
          <a:prstGeom prst="rect">
            <a:avLst/>
          </a:prstGeom>
          <a:noFill/>
          <a:ln w="9525">
            <a:noFill/>
            <a:miter lim="800000"/>
            <a:headEnd/>
            <a:tailEnd/>
          </a:ln>
        </p:spPr>
        <p:txBody>
          <a:bodyPr anchor="ctr"/>
          <a:lstStyle/>
          <a:p>
            <a:pPr algn="ctr"/>
            <a:r>
              <a:rPr lang="lt-LT" sz="3600" dirty="0">
                <a:solidFill>
                  <a:srgbClr val="660066"/>
                </a:solidFill>
                <a:latin typeface="Times New Roman" pitchFamily="18" charset="0"/>
                <a:cs typeface="Times New Roman" pitchFamily="18" charset="0"/>
              </a:rPr>
              <a:t>Sensorika - pojūčių lavinimas</a:t>
            </a:r>
            <a:endParaRPr lang="lt-LT" sz="36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6866" name="Antraštė 5"/>
          <p:cNvSpPr>
            <a:spLocks noGrp="1"/>
          </p:cNvSpPr>
          <p:nvPr>
            <p:ph type="title"/>
          </p:nvPr>
        </p:nvSpPr>
        <p:spPr>
          <a:xfrm>
            <a:off x="457200" y="274638"/>
            <a:ext cx="8229600" cy="561975"/>
          </a:xfrm>
        </p:spPr>
        <p:txBody>
          <a:bodyPr/>
          <a:lstStyle/>
          <a:p>
            <a:pPr eaLnBrk="1" hangingPunct="1"/>
            <a:r>
              <a:rPr lang="lt-LT" sz="3600" dirty="0" smtClean="0">
                <a:solidFill>
                  <a:srgbClr val="660066"/>
                </a:solidFill>
                <a:latin typeface="Times New Roman" pitchFamily="18" charset="0"/>
                <a:cs typeface="Times New Roman" pitchFamily="18" charset="0"/>
              </a:rPr>
              <a:t>Mokslas</a:t>
            </a:r>
          </a:p>
        </p:txBody>
      </p:sp>
      <p:pic>
        <p:nvPicPr>
          <p:cNvPr id="36867" name="Picture 2" descr="C:\Users\NAMAI\Desktop\pranesimui 2015.04\P1011743.JPG"/>
          <p:cNvPicPr>
            <a:picLocks noGrp="1" noChangeAspect="1" noChangeArrowheads="1"/>
          </p:cNvPicPr>
          <p:nvPr>
            <p:ph sz="half" idx="1"/>
          </p:nvPr>
        </p:nvPicPr>
        <p:blipFill>
          <a:blip r:embed="rId3" cstate="print"/>
          <a:srcRect/>
          <a:stretch>
            <a:fillRect/>
          </a:stretch>
        </p:blipFill>
        <p:spPr>
          <a:xfrm>
            <a:off x="395288" y="1052513"/>
            <a:ext cx="4038600" cy="3028950"/>
          </a:xfrm>
          <a:ln>
            <a:solidFill>
              <a:srgbClr val="660066"/>
            </a:solidFill>
          </a:ln>
        </p:spPr>
      </p:pic>
      <p:pic>
        <p:nvPicPr>
          <p:cNvPr id="36868" name="Picture 3" descr="C:\Users\NAMAI\Desktop\pranesimui 2015.04\DSCF4923.JPG"/>
          <p:cNvPicPr>
            <a:picLocks noGrp="1" noChangeAspect="1" noChangeArrowheads="1"/>
          </p:cNvPicPr>
          <p:nvPr>
            <p:ph sz="half" idx="2"/>
          </p:nvPr>
        </p:nvPicPr>
        <p:blipFill>
          <a:blip r:embed="rId4" cstate="print"/>
          <a:srcRect/>
          <a:stretch>
            <a:fillRect/>
          </a:stretch>
        </p:blipFill>
        <p:spPr>
          <a:xfrm>
            <a:off x="5148263" y="981075"/>
            <a:ext cx="3394075" cy="4525963"/>
          </a:xfrm>
          <a:ln>
            <a:solidFill>
              <a:srgbClr val="660066"/>
            </a:solidFill>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37890" name="Picture 2" descr="C:\Users\NAMAI\Desktop\pranesimui 2015.04\DSCF4918.JPG"/>
          <p:cNvPicPr>
            <a:picLocks noGrp="1" noChangeAspect="1" noChangeArrowheads="1"/>
          </p:cNvPicPr>
          <p:nvPr>
            <p:ph sz="half" idx="1"/>
          </p:nvPr>
        </p:nvPicPr>
        <p:blipFill>
          <a:blip r:embed="rId3" cstate="print"/>
          <a:srcRect/>
          <a:stretch>
            <a:fillRect/>
          </a:stretch>
        </p:blipFill>
        <p:spPr>
          <a:xfrm>
            <a:off x="395288" y="1628775"/>
            <a:ext cx="4038600" cy="3028950"/>
          </a:xfrm>
          <a:ln>
            <a:solidFill>
              <a:srgbClr val="660066"/>
            </a:solidFill>
          </a:ln>
        </p:spPr>
      </p:pic>
      <p:pic>
        <p:nvPicPr>
          <p:cNvPr id="37891" name="Picture 2" descr="E:\Program files\Downloads\10256711_1057283764286723_5307588073322147100_o.jpg"/>
          <p:cNvPicPr>
            <a:picLocks noGrp="1" noChangeAspect="1" noChangeArrowheads="1"/>
          </p:cNvPicPr>
          <p:nvPr>
            <p:ph sz="half" idx="2"/>
          </p:nvPr>
        </p:nvPicPr>
        <p:blipFill>
          <a:blip r:embed="rId4" cstate="print"/>
          <a:srcRect/>
          <a:stretch>
            <a:fillRect/>
          </a:stretch>
        </p:blipFill>
        <p:spPr>
          <a:xfrm>
            <a:off x="4643438" y="404813"/>
            <a:ext cx="4038600" cy="3028950"/>
          </a:xfrm>
          <a:ln>
            <a:solidFill>
              <a:srgbClr val="660066"/>
            </a:solidFill>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8914" name="Antraštė 5"/>
          <p:cNvSpPr>
            <a:spLocks noGrp="1"/>
          </p:cNvSpPr>
          <p:nvPr>
            <p:ph type="title"/>
          </p:nvPr>
        </p:nvSpPr>
        <p:spPr>
          <a:xfrm>
            <a:off x="468313" y="476250"/>
            <a:ext cx="8229600" cy="561975"/>
          </a:xfrm>
        </p:spPr>
        <p:txBody>
          <a:bodyPr/>
          <a:lstStyle/>
          <a:p>
            <a:pPr eaLnBrk="1" hangingPunct="1"/>
            <a:r>
              <a:rPr lang="lt-LT" sz="3200" dirty="0" smtClean="0">
                <a:solidFill>
                  <a:srgbClr val="002060"/>
                </a:solidFill>
                <a:latin typeface="Monotype Corsiva" pitchFamily="66" charset="0"/>
              </a:rPr>
              <a:t> </a:t>
            </a:r>
            <a:r>
              <a:rPr lang="lt-LT" sz="2400" dirty="0" smtClean="0">
                <a:solidFill>
                  <a:srgbClr val="660066"/>
                </a:solidFill>
                <a:latin typeface="Times New Roman" pitchFamily="18" charset="0"/>
                <a:cs typeface="Times New Roman" pitchFamily="18" charset="0"/>
              </a:rPr>
              <a:t>Pusiausvyros pratimai - formuoja taisyklingą kūno laikyseną, koordinuoja vaikų judesius .</a:t>
            </a:r>
          </a:p>
        </p:txBody>
      </p:sp>
      <p:pic>
        <p:nvPicPr>
          <p:cNvPr id="38915" name="Picture 4" descr="C:\Users\NAMAI\Desktop\spinduleliu foto\DSCF4807.JPG"/>
          <p:cNvPicPr>
            <a:picLocks noGrp="1" noChangeAspect="1" noChangeArrowheads="1"/>
          </p:cNvPicPr>
          <p:nvPr>
            <p:ph sz="half" idx="1"/>
          </p:nvPr>
        </p:nvPicPr>
        <p:blipFill>
          <a:blip r:embed="rId3" cstate="print"/>
          <a:srcRect/>
          <a:stretch>
            <a:fillRect/>
          </a:stretch>
        </p:blipFill>
        <p:spPr>
          <a:xfrm>
            <a:off x="468313" y="1557338"/>
            <a:ext cx="4038600" cy="3025775"/>
          </a:xfrm>
          <a:ln>
            <a:solidFill>
              <a:srgbClr val="660066"/>
            </a:solidFill>
          </a:ln>
        </p:spPr>
      </p:pic>
      <p:pic>
        <p:nvPicPr>
          <p:cNvPr id="38916" name="Picture 5" descr="C:\Users\NAMAI\Desktop\spinduleliu foto\P1011717.JPG"/>
          <p:cNvPicPr>
            <a:picLocks noGrp="1" noChangeAspect="1" noChangeArrowheads="1"/>
          </p:cNvPicPr>
          <p:nvPr>
            <p:ph sz="half" idx="2"/>
          </p:nvPr>
        </p:nvPicPr>
        <p:blipFill>
          <a:blip r:embed="rId4" cstate="print"/>
          <a:srcRect/>
          <a:stretch>
            <a:fillRect/>
          </a:stretch>
        </p:blipFill>
        <p:spPr>
          <a:xfrm>
            <a:off x="4787900" y="2133600"/>
            <a:ext cx="4038600" cy="3028950"/>
          </a:xfrm>
          <a:ln>
            <a:solidFill>
              <a:srgbClr val="660066"/>
            </a:solidFill>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39938" name="Picture 2" descr="C:\Users\NAMAI\Desktop\spinduleliu foto\DSCF4811.JPG"/>
          <p:cNvPicPr>
            <a:picLocks noGrp="1" noChangeAspect="1" noChangeArrowheads="1"/>
          </p:cNvPicPr>
          <p:nvPr>
            <p:ph sz="half" idx="2"/>
          </p:nvPr>
        </p:nvPicPr>
        <p:blipFill>
          <a:blip r:embed="rId3" cstate="print"/>
          <a:srcRect/>
          <a:stretch>
            <a:fillRect/>
          </a:stretch>
        </p:blipFill>
        <p:spPr>
          <a:xfrm>
            <a:off x="395288" y="1628775"/>
            <a:ext cx="4040187" cy="3030538"/>
          </a:xfrm>
          <a:ln>
            <a:solidFill>
              <a:srgbClr val="660066"/>
            </a:solidFill>
          </a:ln>
        </p:spPr>
      </p:pic>
      <p:pic>
        <p:nvPicPr>
          <p:cNvPr id="39939" name="Picture 3" descr="C:\Users\NAMAI\Desktop\spinduleliu foto\DSCF4810.JPG"/>
          <p:cNvPicPr>
            <a:picLocks noGrp="1" noChangeAspect="1" noChangeArrowheads="1"/>
          </p:cNvPicPr>
          <p:nvPr>
            <p:ph sz="quarter" idx="4"/>
          </p:nvPr>
        </p:nvPicPr>
        <p:blipFill>
          <a:blip r:embed="rId4" cstate="print"/>
          <a:srcRect/>
          <a:stretch>
            <a:fillRect/>
          </a:stretch>
        </p:blipFill>
        <p:spPr>
          <a:xfrm>
            <a:off x="4643438" y="765175"/>
            <a:ext cx="4040187" cy="3028950"/>
          </a:xfrm>
          <a:ln>
            <a:solidFill>
              <a:srgbClr val="660066"/>
            </a:solidFill>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40962" name="Picture 3" descr="C:\Users\NAMAI\Desktop\spinduleliu foto\DSCF4834.JPG"/>
          <p:cNvPicPr>
            <a:picLocks noChangeAspect="1" noChangeArrowheads="1"/>
          </p:cNvPicPr>
          <p:nvPr/>
        </p:nvPicPr>
        <p:blipFill>
          <a:blip r:embed="rId3" cstate="print"/>
          <a:srcRect/>
          <a:stretch>
            <a:fillRect/>
          </a:stretch>
        </p:blipFill>
        <p:spPr bwMode="auto">
          <a:xfrm>
            <a:off x="323850" y="1196975"/>
            <a:ext cx="5757863" cy="4319588"/>
          </a:xfrm>
          <a:prstGeom prst="rect">
            <a:avLst/>
          </a:prstGeom>
          <a:noFill/>
          <a:ln w="9525">
            <a:solidFill>
              <a:srgbClr val="660066"/>
            </a:solidFill>
            <a:miter lim="800000"/>
            <a:headEnd/>
            <a:tailEnd/>
          </a:ln>
        </p:spPr>
      </p:pic>
      <p:sp>
        <p:nvSpPr>
          <p:cNvPr id="40963" name="Stačiakampis 1"/>
          <p:cNvSpPr>
            <a:spLocks noChangeArrowheads="1"/>
          </p:cNvSpPr>
          <p:nvPr/>
        </p:nvSpPr>
        <p:spPr bwMode="auto">
          <a:xfrm>
            <a:off x="1187450" y="260350"/>
            <a:ext cx="7129463" cy="831850"/>
          </a:xfrm>
          <a:prstGeom prst="rect">
            <a:avLst/>
          </a:prstGeom>
          <a:noFill/>
          <a:ln w="9525">
            <a:noFill/>
            <a:miter lim="800000"/>
            <a:headEnd/>
            <a:tailEnd/>
          </a:ln>
        </p:spPr>
        <p:txBody>
          <a:bodyPr>
            <a:spAutoFit/>
          </a:bodyPr>
          <a:lstStyle/>
          <a:p>
            <a:pPr algn="ctr"/>
            <a:r>
              <a:rPr lang="lt-LT" sz="2400" b="1" dirty="0">
                <a:solidFill>
                  <a:srgbClr val="660066"/>
                </a:solidFill>
                <a:latin typeface="Times New Roman" pitchFamily="18" charset="0"/>
                <a:cs typeface="Times New Roman" pitchFamily="18" charset="0"/>
              </a:rPr>
              <a:t>Tyla -  pasak M. Montessori, padeda </a:t>
            </a:r>
          </a:p>
          <a:p>
            <a:pPr algn="ctr"/>
            <a:r>
              <a:rPr lang="lt-LT" sz="2400" b="1" dirty="0">
                <a:solidFill>
                  <a:srgbClr val="660066"/>
                </a:solidFill>
                <a:latin typeface="Times New Roman" pitchFamily="18" charset="0"/>
                <a:cs typeface="Times New Roman" pitchFamily="18" charset="0"/>
              </a:rPr>
              <a:t>suprasti, kad žmoguje yra vidinis gyvenimas. </a:t>
            </a:r>
            <a:endParaRPr lang="lt-LT"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3" name="Content Placeholder 2"/>
          <p:cNvSpPr>
            <a:spLocks noGrp="1"/>
          </p:cNvSpPr>
          <p:nvPr>
            <p:ph idx="1"/>
          </p:nvPr>
        </p:nvSpPr>
        <p:spPr>
          <a:xfrm>
            <a:off x="611188" y="549275"/>
            <a:ext cx="7799387" cy="5616575"/>
          </a:xfrm>
        </p:spPr>
        <p:txBody>
          <a:bodyPr/>
          <a:lstStyle/>
          <a:p>
            <a:pPr algn="ctr" eaLnBrk="1" hangingPunct="1">
              <a:buFont typeface="Arial" charset="0"/>
              <a:buNone/>
              <a:defRPr/>
            </a:pPr>
            <a:endParaRPr lang="lt-LT" sz="800" dirty="0" smtClean="0">
              <a:solidFill>
                <a:srgbClr val="660066"/>
              </a:solidFill>
              <a:latin typeface="Monotype Corsiva" pitchFamily="66" charset="0"/>
            </a:endParaRPr>
          </a:p>
          <a:p>
            <a:pPr algn="ctr" eaLnBrk="1" hangingPunct="1">
              <a:buFont typeface="Arial" charset="0"/>
              <a:buNone/>
              <a:defRPr/>
            </a:pPr>
            <a:r>
              <a:rPr lang="lt-LT" sz="2000" b="1" dirty="0" smtClean="0">
                <a:solidFill>
                  <a:srgbClr val="660066"/>
                </a:solidFill>
                <a:latin typeface="Times New Roman" pitchFamily="18" charset="0"/>
                <a:cs typeface="Times New Roman" pitchFamily="18" charset="0"/>
              </a:rPr>
              <a:t>Metodinė diena Šiaulių rajono ir miesto pedagogams </a:t>
            </a:r>
          </a:p>
          <a:p>
            <a:pPr algn="ctr" eaLnBrk="1" hangingPunct="1">
              <a:buFont typeface="Arial" charset="0"/>
              <a:buNone/>
              <a:defRPr/>
            </a:pPr>
            <a:r>
              <a:rPr lang="lt-LT" sz="2000" b="1" dirty="0" smtClean="0">
                <a:solidFill>
                  <a:srgbClr val="660066"/>
                </a:solidFill>
                <a:latin typeface="Times New Roman" pitchFamily="18" charset="0"/>
                <a:cs typeface="Times New Roman" pitchFamily="18" charset="0"/>
              </a:rPr>
              <a:t>„Veiksmingai dirbantis pedagogas – šiuolaikinis ikimokyklinio ugdymo vadybininkas“</a:t>
            </a:r>
          </a:p>
          <a:p>
            <a:pPr algn="ctr" eaLnBrk="1" hangingPunct="1">
              <a:buFont typeface="Arial" charset="0"/>
              <a:buNone/>
              <a:defRPr/>
            </a:pPr>
            <a:endParaRPr lang="lt-LT" sz="2000" b="1" dirty="0" smtClean="0">
              <a:solidFill>
                <a:srgbClr val="660066"/>
              </a:solidFill>
              <a:latin typeface="Times New Roman" pitchFamily="18" charset="0"/>
              <a:cs typeface="Times New Roman" pitchFamily="18" charset="0"/>
            </a:endParaRPr>
          </a:p>
          <a:p>
            <a:pPr algn="ctr" eaLnBrk="1" hangingPunct="1">
              <a:defRPr/>
            </a:pPr>
            <a:r>
              <a:rPr lang="lt-LT" sz="2000" dirty="0" smtClean="0">
                <a:solidFill>
                  <a:srgbClr val="660066"/>
                </a:solidFill>
                <a:latin typeface="Times New Roman" pitchFamily="18" charset="0"/>
                <a:cs typeface="Times New Roman" pitchFamily="18" charset="0"/>
              </a:rPr>
              <a:t>Metodinės dienos metu montessori grupių auklėtojos metodininkės    dalijosi savo patirtimi su Šiaulių rajono ir miesto pedagogėmis.</a:t>
            </a:r>
          </a:p>
          <a:p>
            <a:pPr algn="ctr" eaLnBrk="1" hangingPunct="1">
              <a:defRPr/>
            </a:pPr>
            <a:endParaRPr lang="lt-LT" sz="2000" dirty="0" smtClean="0">
              <a:solidFill>
                <a:srgbClr val="660066"/>
              </a:solidFill>
              <a:latin typeface="Times New Roman" pitchFamily="18" charset="0"/>
              <a:cs typeface="Times New Roman" pitchFamily="18" charset="0"/>
            </a:endParaRPr>
          </a:p>
          <a:p>
            <a:pPr algn="ctr" eaLnBrk="1" hangingPunct="1">
              <a:buFont typeface="Arial" pitchFamily="34" charset="0"/>
              <a:buChar char="•"/>
              <a:defRPr/>
            </a:pPr>
            <a:r>
              <a:rPr lang="lt-LT" sz="2000" dirty="0" smtClean="0">
                <a:solidFill>
                  <a:srgbClr val="660066"/>
                </a:solidFill>
                <a:latin typeface="Times New Roman" pitchFamily="18" charset="0"/>
                <a:cs typeface="Times New Roman" pitchFamily="18" charset="0"/>
              </a:rPr>
              <a:t>Dalinosi savo patirtimi kaip skatinti vaikų  poreikį tyrinėti, veikti, pažinti, puoselėti pasitikėjimą savo jėgomis.</a:t>
            </a:r>
          </a:p>
          <a:p>
            <a:pPr algn="ctr" eaLnBrk="1" hangingPunct="1">
              <a:buFont typeface="Arial" pitchFamily="34" charset="0"/>
              <a:buChar char="•"/>
              <a:defRPr/>
            </a:pPr>
            <a:endParaRPr lang="lt-LT" sz="2000" dirty="0" smtClean="0">
              <a:solidFill>
                <a:srgbClr val="660066"/>
              </a:solidFill>
              <a:latin typeface="Times New Roman" pitchFamily="18" charset="0"/>
              <a:cs typeface="Times New Roman" pitchFamily="18" charset="0"/>
            </a:endParaRPr>
          </a:p>
          <a:p>
            <a:pPr algn="ctr" eaLnBrk="1" hangingPunct="1">
              <a:buFont typeface="Arial" pitchFamily="34" charset="0"/>
              <a:buChar char="•"/>
              <a:defRPr/>
            </a:pPr>
            <a:r>
              <a:rPr lang="lt-LT" sz="2000" dirty="0" smtClean="0">
                <a:solidFill>
                  <a:srgbClr val="660066"/>
                </a:solidFill>
                <a:latin typeface="Times New Roman" pitchFamily="18" charset="0"/>
                <a:cs typeface="Times New Roman" pitchFamily="18" charset="0"/>
              </a:rPr>
              <a:t>Svečiai turėjo galimybių ne tik  pabendrauti tarpusavyje, </a:t>
            </a:r>
          </a:p>
          <a:p>
            <a:pPr marL="0" indent="0" algn="ctr" eaLnBrk="1" hangingPunct="1">
              <a:buFont typeface="Arial" charset="0"/>
              <a:buNone/>
              <a:defRPr/>
            </a:pPr>
            <a:r>
              <a:rPr lang="lt-LT" sz="2000" dirty="0" smtClean="0">
                <a:solidFill>
                  <a:srgbClr val="660066"/>
                </a:solidFill>
                <a:latin typeface="Times New Roman" pitchFamily="18" charset="0"/>
                <a:cs typeface="Times New Roman" pitchFamily="18" charset="0"/>
              </a:rPr>
              <a:t>bet ir stebėti praktines veiklas.</a:t>
            </a:r>
          </a:p>
          <a:p>
            <a:pPr algn="ctr" eaLnBrk="1" hangingPunct="1">
              <a:buFont typeface="Arial" charset="0"/>
              <a:buNone/>
              <a:defRPr/>
            </a:pPr>
            <a:r>
              <a:rPr lang="lt-LT" sz="2000" dirty="0" smtClean="0">
                <a:solidFill>
                  <a:srgbClr val="660066"/>
                </a:solidFill>
                <a:latin typeface="Times New Roman" pitchFamily="18" charset="0"/>
                <a:cs typeface="Times New Roman" pitchFamily="18" charset="0"/>
              </a:rPr>
              <a:t> </a:t>
            </a:r>
          </a:p>
          <a:p>
            <a:pPr algn="ctr" eaLnBrk="1" hangingPunct="1">
              <a:buFont typeface="Arial" charset="0"/>
              <a:buNone/>
              <a:defRPr/>
            </a:pPr>
            <a:endParaRPr lang="lt-LT" sz="2000" b="1" dirty="0" smtClean="0">
              <a:solidFill>
                <a:srgbClr val="660066"/>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1987" name="Stačiakampis 3"/>
          <p:cNvSpPr>
            <a:spLocks noChangeArrowheads="1"/>
          </p:cNvSpPr>
          <p:nvPr/>
        </p:nvSpPr>
        <p:spPr bwMode="auto">
          <a:xfrm>
            <a:off x="1619250" y="1844675"/>
            <a:ext cx="5184775" cy="701675"/>
          </a:xfrm>
          <a:prstGeom prst="rect">
            <a:avLst/>
          </a:prstGeom>
          <a:noFill/>
          <a:ln w="9525">
            <a:noFill/>
            <a:miter lim="800000"/>
            <a:headEnd/>
            <a:tailEnd/>
          </a:ln>
        </p:spPr>
        <p:txBody>
          <a:bodyPr>
            <a:spAutoFit/>
          </a:bodyPr>
          <a:lstStyle/>
          <a:p>
            <a:pPr algn="ctr"/>
            <a:r>
              <a:rPr lang="lt-LT" sz="4000" b="1" dirty="0">
                <a:solidFill>
                  <a:srgbClr val="002060"/>
                </a:solidFill>
                <a:latin typeface="Times New Roman" pitchFamily="18" charset="0"/>
                <a:cs typeface="Times New Roman" pitchFamily="18" charset="0"/>
              </a:rPr>
              <a:t> </a:t>
            </a:r>
            <a:endParaRPr lang="lt-LT" sz="4000" dirty="0">
              <a:solidFill>
                <a:srgbClr val="660066"/>
              </a:solidFill>
            </a:endParaRPr>
          </a:p>
        </p:txBody>
      </p:sp>
      <p:sp>
        <p:nvSpPr>
          <p:cNvPr id="41988" name="Rectangle 4"/>
          <p:cNvSpPr>
            <a:spLocks noChangeArrowheads="1"/>
          </p:cNvSpPr>
          <p:nvPr/>
        </p:nvSpPr>
        <p:spPr bwMode="auto">
          <a:xfrm>
            <a:off x="755577" y="818655"/>
            <a:ext cx="7418462" cy="1710729"/>
          </a:xfrm>
          <a:prstGeom prst="rect">
            <a:avLst/>
          </a:prstGeom>
          <a:noFill/>
          <a:ln w="9525">
            <a:noFill/>
            <a:miter lim="800000"/>
            <a:headEnd/>
            <a:tailEnd/>
          </a:ln>
          <a:effectLst/>
        </p:spPr>
        <p:txBody>
          <a:bodyPr wrap="square" lIns="-4761" tIns="-6348" rIns="-4761" bIns="-6348" anchor="ctr">
            <a:spAutoFit/>
          </a:bodyPr>
          <a:lstStyle/>
          <a:p>
            <a:pPr algn="just"/>
            <a:r>
              <a:rPr lang="en-US" sz="2800" dirty="0">
                <a:solidFill>
                  <a:srgbClr val="660066"/>
                </a:solidFill>
                <a:latin typeface="Times New Roman" panose="02020603050405020304" pitchFamily="18" charset="0"/>
                <a:cs typeface="Times New Roman" panose="02020603050405020304" pitchFamily="18" charset="0"/>
              </a:rPr>
              <a:t>Kiekvienas vaikas yra nepakartojama kūrybinė laboratorija su nežabota fantazija, kurios skrydis beribis ir </a:t>
            </a:r>
            <a:r>
              <a:rPr lang="en-US" sz="2800" dirty="0" smtClean="0">
                <a:solidFill>
                  <a:srgbClr val="660066"/>
                </a:solidFill>
                <a:latin typeface="Times New Roman" panose="02020603050405020304" pitchFamily="18" charset="0"/>
                <a:cs typeface="Times New Roman" panose="02020603050405020304" pitchFamily="18" charset="0"/>
              </a:rPr>
              <a:t>nesuvaldomas </a:t>
            </a:r>
            <a:r>
              <a:rPr lang="en-US" sz="2800" i="1" dirty="0" smtClean="0">
                <a:solidFill>
                  <a:srgbClr val="660066"/>
                </a:solidFill>
                <a:latin typeface="Times New Roman" panose="02020603050405020304" pitchFamily="18" charset="0"/>
                <a:cs typeface="Times New Roman" panose="02020603050405020304" pitchFamily="18" charset="0"/>
              </a:rPr>
              <a:t>(Rusų rašytojas Kornejus Čiukovskis</a:t>
            </a:r>
            <a:r>
              <a:rPr lang="lt-LT" sz="2800" i="1" dirty="0" smtClean="0">
                <a:solidFill>
                  <a:srgbClr val="660066"/>
                </a:solidFill>
                <a:latin typeface="Times New Roman" panose="02020603050405020304" pitchFamily="18" charset="0"/>
                <a:cs typeface="Times New Roman" panose="02020603050405020304" pitchFamily="18" charset="0"/>
              </a:rPr>
              <a:t>).</a:t>
            </a:r>
            <a:endParaRPr lang="en-US" sz="2800" i="1" dirty="0">
              <a:solidFill>
                <a:srgbClr val="660066"/>
              </a:solidFill>
              <a:latin typeface="Times New Roman" panose="02020603050405020304" pitchFamily="18" charset="0"/>
              <a:cs typeface="Times New Roman" panose="02020603050405020304" pitchFamily="18" charset="0"/>
            </a:endParaRPr>
          </a:p>
        </p:txBody>
      </p:sp>
      <p:pic>
        <p:nvPicPr>
          <p:cNvPr id="4" name="Picture 5" descr="vaik-308x300"/>
          <p:cNvPicPr>
            <a:picLocks noChangeAspect="1" noChangeArrowheads="1"/>
          </p:cNvPicPr>
          <p:nvPr/>
        </p:nvPicPr>
        <p:blipFill>
          <a:blip r:embed="rId3" cstate="print"/>
          <a:srcRect/>
          <a:stretch>
            <a:fillRect/>
          </a:stretch>
        </p:blipFill>
        <p:spPr bwMode="auto">
          <a:xfrm>
            <a:off x="971600" y="2996952"/>
            <a:ext cx="2592288" cy="2525914"/>
          </a:xfrm>
          <a:prstGeom prst="rect">
            <a:avLst/>
          </a:prstGeom>
          <a:noFill/>
          <a:ln w="9525">
            <a:solidFill>
              <a:srgbClr val="660066"/>
            </a:solid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6386" name="Content Placeholder 2"/>
          <p:cNvSpPr>
            <a:spLocks noGrp="1"/>
          </p:cNvSpPr>
          <p:nvPr>
            <p:ph idx="1"/>
          </p:nvPr>
        </p:nvSpPr>
        <p:spPr>
          <a:xfrm>
            <a:off x="611188" y="549275"/>
            <a:ext cx="7799387" cy="5616575"/>
          </a:xfrm>
        </p:spPr>
        <p:txBody>
          <a:bodyPr/>
          <a:lstStyle/>
          <a:p>
            <a:pPr algn="ctr" eaLnBrk="1" hangingPunct="1">
              <a:buFont typeface="Arial" charset="0"/>
              <a:buNone/>
            </a:pPr>
            <a:endParaRPr lang="lt-LT" sz="800" dirty="0" smtClean="0">
              <a:solidFill>
                <a:srgbClr val="660066"/>
              </a:solidFill>
              <a:latin typeface="Monotype Corsiva" pitchFamily="66" charset="0"/>
            </a:endParaRPr>
          </a:p>
          <a:p>
            <a:pPr algn="ctr" eaLnBrk="1" hangingPunct="1">
              <a:buFont typeface="Arial" charset="0"/>
              <a:buNone/>
            </a:pPr>
            <a:r>
              <a:rPr lang="lt-LT" sz="2000" dirty="0" smtClean="0">
                <a:solidFill>
                  <a:srgbClr val="660066"/>
                </a:solidFill>
                <a:latin typeface="Times New Roman" pitchFamily="18" charset="0"/>
                <a:cs typeface="Times New Roman" pitchFamily="18" charset="0"/>
              </a:rPr>
              <a:t> </a:t>
            </a:r>
          </a:p>
          <a:p>
            <a:pPr algn="ctr" eaLnBrk="1" hangingPunct="1">
              <a:buFont typeface="Arial" charset="0"/>
              <a:buNone/>
            </a:pPr>
            <a:endParaRPr lang="lt-LT" sz="2000" b="1" dirty="0" smtClean="0">
              <a:solidFill>
                <a:srgbClr val="660066"/>
              </a:solidFill>
              <a:latin typeface="Times New Roman" pitchFamily="18" charset="0"/>
              <a:cs typeface="Times New Roman" pitchFamily="18" charset="0"/>
            </a:endParaRPr>
          </a:p>
        </p:txBody>
      </p:sp>
      <p:pic>
        <p:nvPicPr>
          <p:cNvPr id="16387" name="Picture 2"/>
          <p:cNvPicPr>
            <a:picLocks noChangeAspect="1" noChangeArrowheads="1"/>
          </p:cNvPicPr>
          <p:nvPr/>
        </p:nvPicPr>
        <p:blipFill>
          <a:blip r:embed="rId3" cstate="print"/>
          <a:srcRect/>
          <a:stretch>
            <a:fillRect/>
          </a:stretch>
        </p:blipFill>
        <p:spPr bwMode="auto">
          <a:xfrm>
            <a:off x="539750" y="404813"/>
            <a:ext cx="8064500" cy="4789487"/>
          </a:xfrm>
          <a:prstGeom prst="rect">
            <a:avLst/>
          </a:prstGeom>
          <a:noFill/>
          <a:ln w="9525">
            <a:solidFill>
              <a:srgbClr val="800080"/>
            </a:solid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7410" name="Content Placeholder 2"/>
          <p:cNvSpPr>
            <a:spLocks noGrp="1"/>
          </p:cNvSpPr>
          <p:nvPr>
            <p:ph idx="1"/>
          </p:nvPr>
        </p:nvSpPr>
        <p:spPr>
          <a:xfrm>
            <a:off x="611188" y="549275"/>
            <a:ext cx="7799387" cy="5616575"/>
          </a:xfrm>
        </p:spPr>
        <p:txBody>
          <a:bodyPr/>
          <a:lstStyle/>
          <a:p>
            <a:pPr algn="ctr" eaLnBrk="1" hangingPunct="1">
              <a:buFont typeface="Arial" charset="0"/>
              <a:buNone/>
            </a:pPr>
            <a:endParaRPr lang="lt-LT" sz="800" dirty="0" smtClean="0">
              <a:solidFill>
                <a:srgbClr val="660066"/>
              </a:solidFill>
              <a:latin typeface="Monotype Corsiva" pitchFamily="66" charset="0"/>
            </a:endParaRPr>
          </a:p>
          <a:p>
            <a:pPr algn="ctr" eaLnBrk="1" hangingPunct="1">
              <a:buFont typeface="Arial" charset="0"/>
              <a:buNone/>
            </a:pPr>
            <a:r>
              <a:rPr lang="lt-LT" sz="2000" dirty="0" smtClean="0">
                <a:solidFill>
                  <a:srgbClr val="660066"/>
                </a:solidFill>
                <a:latin typeface="Times New Roman" pitchFamily="18" charset="0"/>
                <a:cs typeface="Times New Roman" pitchFamily="18" charset="0"/>
              </a:rPr>
              <a:t> </a:t>
            </a:r>
          </a:p>
          <a:p>
            <a:pPr algn="ctr" eaLnBrk="1" hangingPunct="1">
              <a:buFont typeface="Arial" charset="0"/>
              <a:buNone/>
            </a:pPr>
            <a:endParaRPr lang="lt-LT" sz="2000" b="1" dirty="0" smtClean="0">
              <a:solidFill>
                <a:srgbClr val="660066"/>
              </a:solidFill>
              <a:latin typeface="Times New Roman" pitchFamily="18" charset="0"/>
              <a:cs typeface="Times New Roman" pitchFamily="18" charset="0"/>
            </a:endParaRPr>
          </a:p>
        </p:txBody>
      </p:sp>
      <p:pic>
        <p:nvPicPr>
          <p:cNvPr id="17411" name="Picture 2"/>
          <p:cNvPicPr>
            <a:picLocks noChangeAspect="1" noChangeArrowheads="1"/>
          </p:cNvPicPr>
          <p:nvPr/>
        </p:nvPicPr>
        <p:blipFill>
          <a:blip r:embed="rId3" cstate="print"/>
          <a:srcRect/>
          <a:stretch>
            <a:fillRect/>
          </a:stretch>
        </p:blipFill>
        <p:spPr bwMode="auto">
          <a:xfrm>
            <a:off x="971550" y="549275"/>
            <a:ext cx="7040563" cy="4679950"/>
          </a:xfrm>
          <a:prstGeom prst="rect">
            <a:avLst/>
          </a:prstGeom>
          <a:noFill/>
          <a:ln w="9525">
            <a:solidFill>
              <a:srgbClr val="660066"/>
            </a:solid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8434" name="Content Placeholder 2"/>
          <p:cNvSpPr>
            <a:spLocks noGrp="1"/>
          </p:cNvSpPr>
          <p:nvPr>
            <p:ph idx="1"/>
          </p:nvPr>
        </p:nvSpPr>
        <p:spPr>
          <a:xfrm>
            <a:off x="611188" y="549275"/>
            <a:ext cx="7799387" cy="5616575"/>
          </a:xfrm>
        </p:spPr>
        <p:txBody>
          <a:bodyPr/>
          <a:lstStyle/>
          <a:p>
            <a:pPr algn="ctr" eaLnBrk="1" hangingPunct="1">
              <a:buFont typeface="Arial" charset="0"/>
              <a:buNone/>
            </a:pPr>
            <a:endParaRPr lang="lt-LT" sz="800" dirty="0" smtClean="0">
              <a:solidFill>
                <a:srgbClr val="660066"/>
              </a:solidFill>
              <a:latin typeface="Monotype Corsiva" pitchFamily="66" charset="0"/>
            </a:endParaRPr>
          </a:p>
          <a:p>
            <a:pPr algn="ctr" eaLnBrk="1" hangingPunct="1">
              <a:buFont typeface="Arial" charset="0"/>
              <a:buNone/>
            </a:pPr>
            <a:r>
              <a:rPr lang="lt-LT" sz="2000" dirty="0" smtClean="0">
                <a:solidFill>
                  <a:srgbClr val="660066"/>
                </a:solidFill>
                <a:latin typeface="Times New Roman" pitchFamily="18" charset="0"/>
                <a:cs typeface="Times New Roman" pitchFamily="18" charset="0"/>
              </a:rPr>
              <a:t> </a:t>
            </a:r>
          </a:p>
          <a:p>
            <a:pPr algn="ctr" eaLnBrk="1" hangingPunct="1">
              <a:buFont typeface="Arial" charset="0"/>
              <a:buNone/>
            </a:pPr>
            <a:endParaRPr lang="lt-LT" sz="2000" b="1" dirty="0" smtClean="0">
              <a:solidFill>
                <a:srgbClr val="660066"/>
              </a:solidFill>
              <a:latin typeface="Times New Roman" pitchFamily="18" charset="0"/>
              <a:cs typeface="Times New Roman" pitchFamily="18" charset="0"/>
            </a:endParaRPr>
          </a:p>
        </p:txBody>
      </p:sp>
      <p:pic>
        <p:nvPicPr>
          <p:cNvPr id="18435" name="Picture 2"/>
          <p:cNvPicPr>
            <a:picLocks noChangeAspect="1" noChangeArrowheads="1"/>
          </p:cNvPicPr>
          <p:nvPr/>
        </p:nvPicPr>
        <p:blipFill>
          <a:blip r:embed="rId3" cstate="print"/>
          <a:srcRect/>
          <a:stretch>
            <a:fillRect/>
          </a:stretch>
        </p:blipFill>
        <p:spPr bwMode="auto">
          <a:xfrm>
            <a:off x="900113" y="620713"/>
            <a:ext cx="7232650" cy="4392612"/>
          </a:xfrm>
          <a:prstGeom prst="rect">
            <a:avLst/>
          </a:prstGeom>
          <a:noFill/>
          <a:ln w="9525">
            <a:solidFill>
              <a:srgbClr val="800080"/>
            </a:solid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9458" name="Content Placeholder 2"/>
          <p:cNvSpPr>
            <a:spLocks noGrp="1"/>
          </p:cNvSpPr>
          <p:nvPr>
            <p:ph idx="1"/>
          </p:nvPr>
        </p:nvSpPr>
        <p:spPr>
          <a:xfrm>
            <a:off x="611188" y="549275"/>
            <a:ext cx="7799387" cy="5616575"/>
          </a:xfrm>
        </p:spPr>
        <p:txBody>
          <a:bodyPr/>
          <a:lstStyle/>
          <a:p>
            <a:pPr algn="ctr" eaLnBrk="1" hangingPunct="1">
              <a:buFont typeface="Arial" charset="0"/>
              <a:buNone/>
            </a:pPr>
            <a:endParaRPr lang="lt-LT" sz="800" dirty="0" smtClean="0">
              <a:solidFill>
                <a:srgbClr val="660066"/>
              </a:solidFill>
              <a:latin typeface="Monotype Corsiva" pitchFamily="66" charset="0"/>
            </a:endParaRPr>
          </a:p>
          <a:p>
            <a:pPr algn="ctr" eaLnBrk="1" hangingPunct="1">
              <a:buFont typeface="Arial" charset="0"/>
              <a:buNone/>
            </a:pPr>
            <a:r>
              <a:rPr lang="lt-LT" sz="2000" dirty="0" smtClean="0">
                <a:solidFill>
                  <a:srgbClr val="660066"/>
                </a:solidFill>
                <a:latin typeface="Times New Roman" pitchFamily="18" charset="0"/>
                <a:cs typeface="Times New Roman" pitchFamily="18" charset="0"/>
              </a:rPr>
              <a:t> </a:t>
            </a:r>
          </a:p>
          <a:p>
            <a:pPr algn="ctr" eaLnBrk="1" hangingPunct="1">
              <a:buFont typeface="Arial" charset="0"/>
              <a:buNone/>
            </a:pPr>
            <a:endParaRPr lang="lt-LT" sz="2000" b="1" dirty="0" smtClean="0">
              <a:solidFill>
                <a:srgbClr val="660066"/>
              </a:solidFill>
              <a:latin typeface="Times New Roman" pitchFamily="18" charset="0"/>
              <a:cs typeface="Times New Roman" pitchFamily="18" charset="0"/>
            </a:endParaRPr>
          </a:p>
        </p:txBody>
      </p:sp>
      <p:pic>
        <p:nvPicPr>
          <p:cNvPr id="19459" name="Picture 2"/>
          <p:cNvPicPr>
            <a:picLocks noChangeAspect="1" noChangeArrowheads="1"/>
          </p:cNvPicPr>
          <p:nvPr/>
        </p:nvPicPr>
        <p:blipFill>
          <a:blip r:embed="rId3" cstate="print"/>
          <a:srcRect/>
          <a:stretch>
            <a:fillRect/>
          </a:stretch>
        </p:blipFill>
        <p:spPr bwMode="auto">
          <a:xfrm>
            <a:off x="611188" y="620713"/>
            <a:ext cx="7772400" cy="4371975"/>
          </a:xfrm>
          <a:prstGeom prst="rect">
            <a:avLst/>
          </a:prstGeom>
          <a:noFill/>
          <a:ln w="9525">
            <a:solidFill>
              <a:srgbClr val="660066"/>
            </a:solid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0482" name="Content Placeholder 2"/>
          <p:cNvSpPr>
            <a:spLocks noGrp="1"/>
          </p:cNvSpPr>
          <p:nvPr>
            <p:ph idx="1"/>
          </p:nvPr>
        </p:nvSpPr>
        <p:spPr>
          <a:xfrm>
            <a:off x="611188" y="549275"/>
            <a:ext cx="7799387" cy="5616575"/>
          </a:xfrm>
        </p:spPr>
        <p:txBody>
          <a:bodyPr/>
          <a:lstStyle/>
          <a:p>
            <a:pPr algn="ctr" eaLnBrk="1" hangingPunct="1">
              <a:buFont typeface="Arial" charset="0"/>
              <a:buNone/>
            </a:pPr>
            <a:endParaRPr lang="lt-LT" sz="800" dirty="0" smtClean="0">
              <a:solidFill>
                <a:srgbClr val="660066"/>
              </a:solidFill>
              <a:latin typeface="Monotype Corsiva" pitchFamily="66" charset="0"/>
            </a:endParaRPr>
          </a:p>
          <a:p>
            <a:pPr algn="ctr" eaLnBrk="1" hangingPunct="1">
              <a:buFont typeface="Arial" charset="0"/>
              <a:buNone/>
            </a:pPr>
            <a:r>
              <a:rPr lang="lt-LT" sz="2000" dirty="0" smtClean="0">
                <a:solidFill>
                  <a:srgbClr val="660066"/>
                </a:solidFill>
                <a:latin typeface="Times New Roman" pitchFamily="18" charset="0"/>
                <a:cs typeface="Times New Roman" pitchFamily="18" charset="0"/>
              </a:rPr>
              <a:t> </a:t>
            </a:r>
          </a:p>
          <a:p>
            <a:pPr algn="ctr" eaLnBrk="1" hangingPunct="1">
              <a:buFont typeface="Arial" charset="0"/>
              <a:buNone/>
            </a:pPr>
            <a:endParaRPr lang="lt-LT" sz="2000" b="1" dirty="0" smtClean="0">
              <a:solidFill>
                <a:srgbClr val="660066"/>
              </a:solidFill>
              <a:latin typeface="Times New Roman" pitchFamily="18" charset="0"/>
              <a:cs typeface="Times New Roman" pitchFamily="18" charset="0"/>
            </a:endParaRPr>
          </a:p>
        </p:txBody>
      </p:sp>
      <p:sp>
        <p:nvSpPr>
          <p:cNvPr id="20483" name="Stačiakampis 1"/>
          <p:cNvSpPr>
            <a:spLocks noChangeArrowheads="1"/>
          </p:cNvSpPr>
          <p:nvPr/>
        </p:nvSpPr>
        <p:spPr bwMode="auto">
          <a:xfrm>
            <a:off x="684213" y="549275"/>
            <a:ext cx="7416800" cy="1200150"/>
          </a:xfrm>
          <a:prstGeom prst="rect">
            <a:avLst/>
          </a:prstGeom>
          <a:noFill/>
          <a:ln w="9525">
            <a:noFill/>
            <a:miter lim="800000"/>
            <a:headEnd/>
            <a:tailEnd/>
          </a:ln>
        </p:spPr>
        <p:txBody>
          <a:bodyPr>
            <a:spAutoFit/>
          </a:bodyPr>
          <a:lstStyle/>
          <a:p>
            <a:pPr algn="ctr"/>
            <a:r>
              <a:rPr lang="lt-LT" sz="2400" b="1" dirty="0">
                <a:solidFill>
                  <a:srgbClr val="660066"/>
                </a:solidFill>
                <a:latin typeface="Times New Roman" pitchFamily="18" charset="0"/>
                <a:cs typeface="Times New Roman" pitchFamily="18" charset="0"/>
              </a:rPr>
              <a:t>Praktikumas pagal M. Montessori metodą rajono ikimokyklinio ir priešmokyklinio ugdymo pedagogams </a:t>
            </a:r>
          </a:p>
          <a:p>
            <a:pPr algn="ctr"/>
            <a:r>
              <a:rPr lang="lt-LT" sz="2400" b="1" dirty="0">
                <a:solidFill>
                  <a:srgbClr val="660066"/>
                </a:solidFill>
                <a:latin typeface="Times New Roman" pitchFamily="18" charset="0"/>
                <a:cs typeface="Times New Roman" pitchFamily="18" charset="0"/>
              </a:rPr>
              <a:t>„Ryto ratas. Tyla“.  </a:t>
            </a:r>
          </a:p>
        </p:txBody>
      </p:sp>
      <p:pic>
        <p:nvPicPr>
          <p:cNvPr id="20484" name="Picture 2" descr="C:\Users\NAMAI\Desktop\10634005_762122747234973_7413950581175767697_o.jpg"/>
          <p:cNvPicPr>
            <a:picLocks noChangeAspect="1" noChangeArrowheads="1"/>
          </p:cNvPicPr>
          <p:nvPr/>
        </p:nvPicPr>
        <p:blipFill>
          <a:blip r:embed="rId3" cstate="print"/>
          <a:srcRect/>
          <a:stretch>
            <a:fillRect/>
          </a:stretch>
        </p:blipFill>
        <p:spPr bwMode="auto">
          <a:xfrm>
            <a:off x="468313" y="2060575"/>
            <a:ext cx="4895850" cy="3671888"/>
          </a:xfrm>
          <a:prstGeom prst="rect">
            <a:avLst/>
          </a:prstGeom>
          <a:noFill/>
          <a:ln w="9525">
            <a:solidFill>
              <a:srgbClr val="660066"/>
            </a:solid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1506" name="Content Placeholder 2"/>
          <p:cNvSpPr>
            <a:spLocks noGrp="1"/>
          </p:cNvSpPr>
          <p:nvPr>
            <p:ph idx="1"/>
          </p:nvPr>
        </p:nvSpPr>
        <p:spPr>
          <a:xfrm>
            <a:off x="611188" y="549275"/>
            <a:ext cx="7799387" cy="5616575"/>
          </a:xfrm>
        </p:spPr>
        <p:txBody>
          <a:bodyPr/>
          <a:lstStyle/>
          <a:p>
            <a:pPr algn="ctr" eaLnBrk="1" hangingPunct="1">
              <a:buFont typeface="Arial" charset="0"/>
              <a:buNone/>
            </a:pPr>
            <a:endParaRPr lang="lt-LT" sz="800" dirty="0" smtClean="0">
              <a:solidFill>
                <a:srgbClr val="660066"/>
              </a:solidFill>
              <a:latin typeface="Monotype Corsiva" pitchFamily="66" charset="0"/>
            </a:endParaRPr>
          </a:p>
          <a:p>
            <a:pPr algn="ctr" eaLnBrk="1" hangingPunct="1">
              <a:buFont typeface="Arial" charset="0"/>
              <a:buNone/>
            </a:pPr>
            <a:r>
              <a:rPr lang="lt-LT" sz="2000" dirty="0" smtClean="0">
                <a:solidFill>
                  <a:srgbClr val="660066"/>
                </a:solidFill>
                <a:latin typeface="Times New Roman" pitchFamily="18" charset="0"/>
                <a:cs typeface="Times New Roman" pitchFamily="18" charset="0"/>
              </a:rPr>
              <a:t> </a:t>
            </a:r>
          </a:p>
          <a:p>
            <a:pPr algn="ctr" eaLnBrk="1" hangingPunct="1">
              <a:buFont typeface="Arial" charset="0"/>
              <a:buNone/>
            </a:pPr>
            <a:endParaRPr lang="lt-LT" sz="2000" b="1" dirty="0" smtClean="0">
              <a:solidFill>
                <a:srgbClr val="660066"/>
              </a:solidFill>
              <a:latin typeface="Times New Roman" pitchFamily="18" charset="0"/>
              <a:cs typeface="Times New Roman" pitchFamily="18" charset="0"/>
            </a:endParaRPr>
          </a:p>
        </p:txBody>
      </p:sp>
      <p:pic>
        <p:nvPicPr>
          <p:cNvPr id="21507" name="Picture 2" descr="C:\Users\NAMAI\Desktop\1279034_762122657234982_1884073875237916046_o.jpg"/>
          <p:cNvPicPr>
            <a:picLocks noChangeAspect="1" noChangeArrowheads="1"/>
          </p:cNvPicPr>
          <p:nvPr/>
        </p:nvPicPr>
        <p:blipFill>
          <a:blip r:embed="rId3" cstate="print"/>
          <a:srcRect/>
          <a:stretch>
            <a:fillRect/>
          </a:stretch>
        </p:blipFill>
        <p:spPr bwMode="auto">
          <a:xfrm>
            <a:off x="1331913" y="333375"/>
            <a:ext cx="6450012" cy="4837113"/>
          </a:xfrm>
          <a:prstGeom prst="rect">
            <a:avLst/>
          </a:prstGeom>
          <a:noFill/>
          <a:ln w="9525">
            <a:solidFill>
              <a:srgbClr val="660066"/>
            </a:solid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N0062-2003">
  <a:themeElements>
    <a:clrScheme name="Custom 142">
      <a:dk1>
        <a:srgbClr val="0C0600"/>
      </a:dk1>
      <a:lt1>
        <a:srgbClr val="FFFFFF"/>
      </a:lt1>
      <a:dk2>
        <a:srgbClr val="03B0B9"/>
      </a:dk2>
      <a:lt2>
        <a:srgbClr val="7BDEFD"/>
      </a:lt2>
      <a:accent1>
        <a:srgbClr val="9CBCC4"/>
      </a:accent1>
      <a:accent2>
        <a:srgbClr val="DCE9EC"/>
      </a:accent2>
      <a:accent3>
        <a:srgbClr val="9AA5A8"/>
      </a:accent3>
      <a:accent4>
        <a:srgbClr val="005658"/>
      </a:accent4>
      <a:accent5>
        <a:srgbClr val="14CECE"/>
      </a:accent5>
      <a:accent6>
        <a:srgbClr val="ECF6F8"/>
      </a:accent6>
      <a:hlink>
        <a:srgbClr val="FF0000"/>
      </a:hlink>
      <a:folHlink>
        <a:srgbClr val="00515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N0062-2003</Template>
  <TotalTime>731</TotalTime>
  <Words>354</Words>
  <Application>Microsoft Office PowerPoint</Application>
  <PresentationFormat>Demonstracija ekrane (4:3)</PresentationFormat>
  <Paragraphs>62</Paragraphs>
  <Slides>30</Slides>
  <Notes>0</Notes>
  <HiddenSlides>0</HiddenSlides>
  <MMClips>0</MMClips>
  <ScaleCrop>false</ScaleCrop>
  <HeadingPairs>
    <vt:vector size="4" baseType="variant">
      <vt:variant>
        <vt:lpstr>Tema</vt:lpstr>
      </vt:variant>
      <vt:variant>
        <vt:i4>1</vt:i4>
      </vt:variant>
      <vt:variant>
        <vt:lpstr>Skaidrių pavadinimai</vt:lpstr>
      </vt:variant>
      <vt:variant>
        <vt:i4>30</vt:i4>
      </vt:variant>
    </vt:vector>
  </HeadingPairs>
  <TitlesOfParts>
    <vt:vector size="31" baseType="lpstr">
      <vt:lpstr>N0062-2003</vt:lpstr>
      <vt:lpstr>                                                      Parengė:                                                       Šiaulių r. Kuršėnų lopšelio-darželio                                                            „Nykštukas“                                                         direktoriaus pavaduotoja ugdymui                                                       Rima Andrulaitienė, auklėtojos metodininkės                                                                  Loreta Mickevičienė, Virginija Sutkienė,                                                         Eugenija Jurkienė                                                                   2015 m.                                                           </vt:lpstr>
      <vt:lpstr>Skaidrė 2</vt:lpstr>
      <vt:lpstr>Skaidrė 3</vt:lpstr>
      <vt:lpstr>Skaidrė 4</vt:lpstr>
      <vt:lpstr>Skaidrė 5</vt:lpstr>
      <vt:lpstr>Skaidrė 6</vt:lpstr>
      <vt:lpstr>Skaidrė 7</vt:lpstr>
      <vt:lpstr>Skaidrė 8</vt:lpstr>
      <vt:lpstr>Skaidrė 9</vt:lpstr>
      <vt:lpstr>Skaidrė 10</vt:lpstr>
      <vt:lpstr>Skaidrė 11</vt:lpstr>
      <vt:lpstr>Skaidrė 12</vt:lpstr>
      <vt:lpstr>Skaidrė 13</vt:lpstr>
      <vt:lpstr>Šiaulių r. Kuršėnų lopšelio-darželio  „Nykštukas“  interneto svetainėje yra skiltis  „Montessoriukas“    </vt:lpstr>
      <vt:lpstr>MINI PROJEKTAS „ŽAISLŲ LIGONINĖ“</vt:lpstr>
      <vt:lpstr>Skaidrė 16</vt:lpstr>
      <vt:lpstr>Skaidrė 17</vt:lpstr>
      <vt:lpstr> Gyvenimo praktikos pratimai </vt:lpstr>
      <vt:lpstr>Skaidrė 19</vt:lpstr>
      <vt:lpstr>Skaidrė 20</vt:lpstr>
      <vt:lpstr>Skaidrė 21</vt:lpstr>
      <vt:lpstr>Smulkiosios motorikos lavinimas</vt:lpstr>
      <vt:lpstr>Skaidrė 23</vt:lpstr>
      <vt:lpstr>Skaidrė 24</vt:lpstr>
      <vt:lpstr>Mokslas</vt:lpstr>
      <vt:lpstr>Skaidrė 26</vt:lpstr>
      <vt:lpstr> Pusiausvyros pratimai - formuoja taisyklingą kūno laikyseną, koordinuoja vaikų judesius .</vt:lpstr>
      <vt:lpstr>Skaidrė 28</vt:lpstr>
      <vt:lpstr>Skaidrė 29</vt:lpstr>
      <vt:lpstr>Skaidrė 30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of presentation</dc:title>
  <dc:creator>NAMAI</dc:creator>
  <cp:lastModifiedBy>NAMAI</cp:lastModifiedBy>
  <cp:revision>81</cp:revision>
  <dcterms:created xsi:type="dcterms:W3CDTF">2015-02-23T18:43:38Z</dcterms:created>
  <dcterms:modified xsi:type="dcterms:W3CDTF">2016-09-27T18:52:42Z</dcterms:modified>
</cp:coreProperties>
</file>